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451" r:id="rId5"/>
    <p:sldId id="727" r:id="rId6"/>
    <p:sldId id="731" r:id="rId7"/>
    <p:sldId id="732" r:id="rId8"/>
    <p:sldId id="733" r:id="rId9"/>
    <p:sldId id="734" r:id="rId10"/>
    <p:sldId id="735" r:id="rId11"/>
    <p:sldId id="670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īns Kalniņš" initials="AK" lastIdx="2" clrIdx="0">
    <p:extLst>
      <p:ext uri="{19B8F6BF-5375-455C-9EA6-DF929625EA0E}">
        <p15:presenceInfo xmlns:p15="http://schemas.microsoft.com/office/powerpoint/2012/main" userId="S::armins.kalnins@vm.gov.lv::49cc244b-20a5-4e93-8b7b-795fa6e807e1" providerId="AD"/>
      </p:ext>
    </p:extLst>
  </p:cmAuthor>
  <p:cmAuthor id="2" name="Edgars Labsvīrs" initials="EL" lastIdx="1" clrIdx="1">
    <p:extLst>
      <p:ext uri="{19B8F6BF-5375-455C-9EA6-DF929625EA0E}">
        <p15:presenceInfo xmlns:p15="http://schemas.microsoft.com/office/powerpoint/2012/main" userId="S::edgars.labsvirs@vm.gov.lv::d9f1cb11-6cbd-479a-8198-ee13db4857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AF8"/>
    <a:srgbClr val="D2F5F0"/>
    <a:srgbClr val="CFEFE9"/>
    <a:srgbClr val="A4EAE1"/>
    <a:srgbClr val="77E0D2"/>
    <a:srgbClr val="49D5C3"/>
    <a:srgbClr val="1CCBB4"/>
    <a:srgbClr val="001744"/>
    <a:srgbClr val="231F20"/>
    <a:srgbClr val="DED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B17C-9364-064F-8B71-11C38CC123A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E65F-86B8-2243-89BF-BE444905A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8C0D-4947-48CF-BFB3-190A1ADF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B9389-B085-4F23-8CD7-DF318DC42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7915-CDDD-43D7-97B2-71BB8973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57E5-346C-4633-AE24-A0826E45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1D8AE-0F6C-44E0-93A2-D419ECEF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795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AFFA-289B-41F8-B7B4-DA9F42E3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521A5-07B5-47B1-A839-053252B12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10C6-8D68-4F84-8E35-C139C335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26886-EF09-44B9-9CA2-EF162966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97F2D-267C-46D1-AA1B-E1155F26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71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EA164-C470-459E-A05C-7EC5F3069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6014F-9F30-47C8-B106-8A58953AE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BD89F-CC49-49EF-B372-C84CEAA6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8D997-8E8E-4834-9B39-53DD7332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28A78-2121-4044-947B-CBB17419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393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D449-A674-4C37-AC86-BAD6BAEE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0109-C1D9-4B91-B6B6-8C4D36B3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AA51-7E3B-4C89-8F1C-3B55B0D3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9286A-D981-4EA0-86DD-5A72CC35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9B74-FC03-463B-B522-C8559FA1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02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F852-1374-40BA-9597-4588FF2C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DB01-22B3-4735-9D2A-0D938484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1AB5-E989-4A9B-87D1-408403F3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7DD53-E5BE-454D-9838-0926812B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6FA8C-DE98-49FE-A642-7D7B92A9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574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4B6E-2A3F-46A8-B087-F04E82B9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EBB8-946D-456B-BE25-E09094AAA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63EF0-2C46-48A1-9B97-FA52E862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8999F-0CE9-4DEB-B844-E6EFED6D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E4B89-7661-4405-8ABA-7AEC78B7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4490B-012D-499B-9B2F-DFE7F15B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357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4093-94E9-4D2C-AE5A-CE16B0DC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82C9-7471-4DEF-AD4D-87761CEA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A584D-CA41-46A1-AF46-DDC2E957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3E45-13F8-41A9-8C13-B1FF7BA08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9B6C7-8D40-447B-ACD5-06D5BF4F1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D2331-97D4-4409-8CE1-11167DB9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C3157-F213-4642-97F9-3B616109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880F7-6CF2-48E6-9E2A-09722F39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22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EA6B-DE91-41C0-BBA8-7A204426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E1D1C-13CA-4385-883A-7CB859C2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B2D33-4006-49B2-9AC6-CB3B6E23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5ACC4-8E22-4C1A-ACA0-AC150C2D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289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4EF1-48C7-4D82-A810-02840278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BBDD-580A-455A-AB8D-4D574EE0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ADDA-239E-40C5-AF84-93D03F68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22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89A7-7B69-4BA9-967B-92AF523E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ECBB-1FB8-4BE0-937D-EE965F43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38C51-300F-4F2A-AD77-4FD87334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365E6-E3F1-443B-AE42-6B10BEDC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B8EA3-530D-41AD-B466-1FF7D108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FCE3B-3F17-4D42-B92E-6D570C78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054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8883-E417-444A-96A1-BEB76F92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CC2A9-EB2A-4CCC-81A2-6C42B69E6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991F6-9DAC-4A27-8797-56F46933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C5FA-1D1B-4A12-A9FE-ACABAA6B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CD3A9-F58C-413B-92A5-15E7E81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4B94C-1306-4A98-BD39-CAA4D7F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20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B0A3B-C829-4B94-B7E1-5B17190C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3617-6AFD-4CC2-AE13-238548253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6BB81-18E5-4175-9FCE-0319816ED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BF08-5777-4DCD-BC75-2F1982E32DBF}" type="datetimeFigureOut">
              <a:rPr lang="lv-LV" smtClean="0"/>
              <a:t>13.09.2021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AF1AA-F622-4669-9A05-D9966FB84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5E6E3-34D8-4264-A62D-95E098C0C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1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nvd.gov.lv/lv/vakcinacija-iedzivotajie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0B203213-4979-2940-ACF0-1F5B3AB5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965" y="992365"/>
            <a:ext cx="1386376" cy="1201987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C50FCCB-E279-432E-825D-1E074B872649}"/>
              </a:ext>
            </a:extLst>
          </p:cNvPr>
          <p:cNvSpPr txBox="1"/>
          <p:nvPr/>
        </p:nvSpPr>
        <p:spPr>
          <a:xfrm>
            <a:off x="4933635" y="5716302"/>
            <a:ext cx="195884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EFFAF8"/>
                </a:solidFill>
                <a:latin typeface="Times New Roman"/>
                <a:cs typeface="Times New Roman"/>
              </a:rPr>
              <a:t>             </a:t>
            </a:r>
            <a:r>
              <a:rPr lang="lv-LV" sz="1200" b="1" dirty="0">
                <a:solidFill>
                  <a:srgbClr val="EFFAF8"/>
                </a:solidFill>
                <a:latin typeface="Times New Roman"/>
                <a:cs typeface="Times New Roman"/>
              </a:rPr>
              <a:t>10</a:t>
            </a:r>
            <a:r>
              <a:rPr lang="lv-LV" sz="1200" b="1" dirty="0">
                <a:solidFill>
                  <a:srgbClr val="EFFAF8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.09.</a:t>
            </a:r>
            <a:r>
              <a:rPr lang="x-none" sz="1200" b="1" dirty="0">
                <a:solidFill>
                  <a:srgbClr val="EFFAF8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2021</a:t>
            </a:r>
            <a:endParaRPr lang="lv-LV" sz="1200" b="1" dirty="0">
              <a:solidFill>
                <a:srgbClr val="EFFAF8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ACA2ED-422D-4B38-8A92-A35029F5EA08}"/>
              </a:ext>
            </a:extLst>
          </p:cNvPr>
          <p:cNvSpPr>
            <a:spLocks noGrp="1"/>
          </p:cNvSpPr>
          <p:nvPr/>
        </p:nvSpPr>
        <p:spPr>
          <a:xfrm>
            <a:off x="2736371" y="2958897"/>
            <a:ext cx="6351563" cy="1384001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lv-LV" sz="3200" b="1" dirty="0">
                <a:solidFill>
                  <a:srgbClr val="EFFAF8"/>
                </a:solidFill>
                <a:latin typeface="Verdana"/>
                <a:ea typeface="+mj-lt"/>
                <a:cs typeface="+mj-lt"/>
              </a:rPr>
              <a:t>Vakcinācija pret </a:t>
            </a:r>
          </a:p>
          <a:p>
            <a:pPr>
              <a:spcAft>
                <a:spcPts val="600"/>
              </a:spcAft>
            </a:pPr>
            <a:r>
              <a:rPr lang="lv-LV" sz="3200" b="1" dirty="0">
                <a:solidFill>
                  <a:srgbClr val="EFFAF8"/>
                </a:solidFill>
                <a:latin typeface="Verdana"/>
                <a:ea typeface="+mj-lt"/>
                <a:cs typeface="+mj-lt"/>
              </a:rPr>
              <a:t>Covid – 19 ar papildu devu</a:t>
            </a:r>
            <a:endParaRPr lang="en-US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1687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6518098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82992" y="360114"/>
            <a:ext cx="6804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Vakcinācija pret  Covid – 19 ar papildu devu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E68089-E928-4852-9BB9-EF3B75B0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60" y="1201914"/>
            <a:ext cx="8685775" cy="48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6518098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82992" y="360114"/>
            <a:ext cx="6804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Vakcinācija pret  Covid – 19 ar papildu devu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ADC9AEE-6F46-43FC-B852-E5013019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97" y="987580"/>
            <a:ext cx="9250901" cy="52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D6C63EF5-8803-4468-8C7E-39DEC5725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19" y="360114"/>
            <a:ext cx="9197162" cy="51734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6518098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82992" y="360114"/>
            <a:ext cx="6804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Vakcinācija pret  Covid – 19 ar papildu devu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23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8AA1563-29DF-4B02-A901-0214DB03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40" y="849560"/>
            <a:ext cx="9559016" cy="537694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6518098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82992" y="360114"/>
            <a:ext cx="6804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Vakcinācija pret  Covid – 19 ar papildu devu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901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6518098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82992" y="360114"/>
            <a:ext cx="6804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Vakcinācija pret  Covid – 19 ar papildu devu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B2F6C5-FF73-44E1-9AC3-20A33A12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6" y="944323"/>
            <a:ext cx="9590564" cy="53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5AB89455-DCB3-45A8-8235-49C971B0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4" y="225359"/>
            <a:ext cx="10270071" cy="577691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6518098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82992" y="360114"/>
            <a:ext cx="6804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Iedzīvotāju informēšana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01E51-7658-420E-9DFF-009AB9E28516}"/>
              </a:ext>
            </a:extLst>
          </p:cNvPr>
          <p:cNvSpPr txBox="1"/>
          <p:nvPr/>
        </p:nvSpPr>
        <p:spPr>
          <a:xfrm>
            <a:off x="669663" y="2828836"/>
            <a:ext cx="107602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Ģimenes ārstu un ārstniecības iestāžu kontaktinformācija un adreses atrodama: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https://www.vmnvd.gov.lv/lv/vakcinacija-iedzivotajiem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54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7B21-A363-43B4-BD9A-6CDF8D0E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0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latin typeface="Verdana"/>
                <a:ea typeface="Verdana"/>
              </a:rPr>
              <a:t>Paldies</a:t>
            </a:r>
            <a:br>
              <a:rPr lang="lv-LV" sz="3600" b="1" dirty="0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lv-LV" sz="3600" b="1" dirty="0">
                <a:solidFill>
                  <a:schemeClr val="bg1"/>
                </a:solidFill>
                <a:latin typeface="Verdana"/>
                <a:ea typeface="Verdana"/>
              </a:rPr>
              <a:t>par uzmanību!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3" name="Picture 2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362185F3-8C59-4292-B4E4-47624464C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50" y="981241"/>
            <a:ext cx="1386376" cy="12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3058da-46e6-4d14-a374-ea814dcb80e8">
      <UserInfo>
        <DisplayName>Evija Nežborte</DisplayName>
        <AccountId>59</AccountId>
        <AccountType/>
      </UserInfo>
      <UserInfo>
        <DisplayName>Eva Juhņēviča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6AECC9214EA944EA21458263CCDDF7F" ma:contentTypeVersion="11" ma:contentTypeDescription="Izveidot jaunu dokumentu." ma:contentTypeScope="" ma:versionID="33cce7134d3ea297bb1ce5de3f5d59f2">
  <xsd:schema xmlns:xsd="http://www.w3.org/2001/XMLSchema" xmlns:xs="http://www.w3.org/2001/XMLSchema" xmlns:p="http://schemas.microsoft.com/office/2006/metadata/properties" xmlns:ns2="a905034f-3881-4742-9193-78658d6d450d" xmlns:ns3="e93058da-46e6-4d14-a374-ea814dcb80e8" targetNamespace="http://schemas.microsoft.com/office/2006/metadata/properties" ma:root="true" ma:fieldsID="dda45d0afa959ec0bd0c7100957b1c50" ns2:_="" ns3:_="">
    <xsd:import namespace="a905034f-3881-4742-9193-78658d6d450d"/>
    <xsd:import namespace="e93058da-46e6-4d14-a374-ea814dcb8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5034f-3881-4742-9193-78658d6d4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058da-46e6-4d14-a374-ea814dcb8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6538A-E827-4C54-A0AE-9D039CA53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5DD66-C5C7-4B99-BF76-837DFE6D2FC5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93058da-46e6-4d14-a374-ea814dcb80e8"/>
    <ds:schemaRef ds:uri="a905034f-3881-4742-9193-78658d6d450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BB726C-FC01-4C7B-AD3D-758C0714EB10}">
  <ds:schemaRefs>
    <ds:schemaRef ds:uri="a905034f-3881-4742-9193-78658d6d450d"/>
    <ds:schemaRef ds:uri="e93058da-46e6-4d14-a374-ea814dcb8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12363</TotalTime>
  <Words>141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Aktīvās vielas izrakstīšana</dc:title>
  <dc:creator>Marta Krivade</dc:creator>
  <cp:lastModifiedBy>Anna Blaua</cp:lastModifiedBy>
  <cp:revision>195</cp:revision>
  <dcterms:created xsi:type="dcterms:W3CDTF">2020-02-13T10:50:19Z</dcterms:created>
  <dcterms:modified xsi:type="dcterms:W3CDTF">2021-09-14T10:46:48Z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0x010100C6AECC9214EA944EA21458263CCDDF7F</vt:lpwstr>
  </property>
</Properties>
</file>