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341" r:id="rId3"/>
    <p:sldId id="342" r:id="rId4"/>
    <p:sldId id="351" r:id="rId5"/>
    <p:sldId id="266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AF8"/>
    <a:srgbClr val="001744"/>
    <a:srgbClr val="D2F5F0"/>
    <a:srgbClr val="1CCBB4"/>
    <a:srgbClr val="A4EAE1"/>
    <a:srgbClr val="77E0D2"/>
    <a:srgbClr val="49D5C3"/>
    <a:srgbClr val="CFEFE9"/>
    <a:srgbClr val="231F20"/>
    <a:srgbClr val="DE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795FF1-F45B-4517-8ED7-893FCBFBDDCE}" v="1" dt="2021-02-17T11:15:57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7292"/>
  </p:normalViewPr>
  <p:slideViewPr>
    <p:cSldViewPr snapToGrid="0">
      <p:cViewPr varScale="1">
        <p:scale>
          <a:sx n="58" d="100"/>
          <a:sy n="58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B17C-9364-064F-8B71-11C38CC123AE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2E65F-86B8-2243-89BF-BE444905A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8C0D-4947-48CF-BFB3-190A1ADF8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B9389-B085-4F23-8CD7-DF318DC42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7915-CDDD-43D7-97B2-71BB8973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57E5-346C-4633-AE24-A0826E4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1D8AE-0F6C-44E0-93A2-D419ECE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95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AFFA-289B-41F8-B7B4-DA9F42E3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521A5-07B5-47B1-A839-053252B1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0C6-8D68-4F84-8E35-C139C335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6886-EF09-44B9-9CA2-EF1629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F2D-267C-46D1-AA1B-E1155F26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71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EA164-C470-459E-A05C-7EC5F3069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6014F-9F30-47C8-B106-8A58953A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D89F-CC49-49EF-B372-C84CEAA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D997-8E8E-4834-9B39-53DD7332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A78-2121-4044-947B-CBB17419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3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D449-A674-4C37-AC86-BAD6BAEE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0109-C1D9-4B91-B6B6-8C4D36B3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A51-7E3B-4C89-8F1C-3B55B0D3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9286A-D981-4EA0-86DD-5A72CC35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9B74-FC03-463B-B522-C8559FA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2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852-1374-40BA-9597-4588FF2C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DB01-22B3-4735-9D2A-0D938484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1AB5-E989-4A9B-87D1-408403F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DD53-E5BE-454D-9838-0926812B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FA8C-DE98-49FE-A642-7D7B92A9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5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4B6E-2A3F-46A8-B087-F04E82B9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EBB8-946D-456B-BE25-E09094AAA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63EF0-2C46-48A1-9B97-FA52E862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999F-0CE9-4DEB-B844-E6EFED6D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E4B89-7661-4405-8ABA-7AEC78B7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4490B-012D-499B-9B2F-DFE7F15B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35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093-94E9-4D2C-AE5A-CE16B0D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82C9-7471-4DEF-AD4D-87761CEA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584D-CA41-46A1-AF46-DDC2E957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B3E45-13F8-41A9-8C13-B1FF7BA0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9B6C7-8D40-447B-ACD5-06D5BF4F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D2331-97D4-4409-8CE1-11167DB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C3157-F213-4642-97F9-3B61610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80F7-6CF2-48E6-9E2A-09722F39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EA6B-DE91-41C0-BBA8-7A204426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1D1C-13CA-4385-883A-7CB859C2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2D33-4006-49B2-9AC6-CB3B6E23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5ACC4-8E22-4C1A-ACA0-AC150C2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89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64EF1-48C7-4D82-A810-02840278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8BBDD-580A-455A-AB8D-4D574EE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5ADDA-239E-40C5-AF84-93D03F68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2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89A7-7B69-4BA9-967B-92AF523E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ECBB-1FB8-4BE0-937D-EE965F4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38C51-300F-4F2A-AD77-4FD87334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65E6-E3F1-443B-AE42-6B10BEDC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8EA3-530D-41AD-B466-1FF7D108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FCE3B-3F17-4D42-B92E-6D570C78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54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8883-E417-444A-96A1-BEB76F92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CC2A9-EB2A-4CCC-81A2-6C42B69E6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991F6-9DAC-4A27-8797-56F46933A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CC5FA-1D1B-4A12-A9FE-ACABAA6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CD3A9-F58C-413B-92A5-15E7E811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B94C-1306-4A98-BD39-CAA4D7F5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20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0A3B-C829-4B94-B7E1-5B17190C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3617-6AFD-4CC2-AE13-238548253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BB81-18E5-4175-9FCE-0319816ED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BF08-5777-4DCD-BC75-2F1982E32DBF}" type="datetimeFigureOut">
              <a:rPr lang="lv-LV" smtClean="0"/>
              <a:t>17.02.2021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F1AA-F622-4669-9A05-D9966FB84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E6E3-34D8-4264-A62D-95E098C0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91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navakcina.l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0B203213-4979-2940-ACF0-1F5B3AB58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950" y="981241"/>
            <a:ext cx="1386376" cy="1201987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9C50FCCB-E279-432E-825D-1E074B872649}"/>
              </a:ext>
            </a:extLst>
          </p:cNvPr>
          <p:cNvSpPr txBox="1"/>
          <p:nvPr/>
        </p:nvSpPr>
        <p:spPr>
          <a:xfrm>
            <a:off x="5637564" y="6090283"/>
            <a:ext cx="915635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200" i="1" dirty="0">
                <a:solidFill>
                  <a:srgbClr val="EFFAF8"/>
                </a:solidFill>
                <a:latin typeface="Times New Roman"/>
                <a:cs typeface="Times New Roman"/>
              </a:rPr>
              <a:t>15.02.2021.</a:t>
            </a:r>
            <a:endParaRPr lang="en-US" sz="1200" i="1" dirty="0">
              <a:solidFill>
                <a:srgbClr val="EFFAF8"/>
              </a:solidFill>
              <a:latin typeface="Times New Roman"/>
              <a:cs typeface="Times New Roman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CACA2ED-422D-4B38-8A92-A35029F5EA08}"/>
              </a:ext>
            </a:extLst>
          </p:cNvPr>
          <p:cNvSpPr>
            <a:spLocks noGrp="1"/>
          </p:cNvSpPr>
          <p:nvPr/>
        </p:nvSpPr>
        <p:spPr>
          <a:xfrm>
            <a:off x="2426677" y="3105651"/>
            <a:ext cx="7338647" cy="1384001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3200" b="1" dirty="0">
                <a:solidFill>
                  <a:srgbClr val="1CCBB4"/>
                </a:solidFill>
                <a:latin typeface="Verdana"/>
                <a:ea typeface="+mj-lt"/>
                <a:cs typeface="+mj-lt"/>
              </a:rPr>
              <a:t>Sākas prioritārās grupas</a:t>
            </a:r>
            <a:endParaRPr lang="en-US" sz="3200" b="1" dirty="0">
              <a:solidFill>
                <a:srgbClr val="EFFAF8"/>
              </a:solidFill>
              <a:latin typeface="Verdana"/>
              <a:ea typeface="Verdana"/>
            </a:endParaRPr>
          </a:p>
          <a:p>
            <a:r>
              <a:rPr lang="lv-LV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Seniori 70 +</a:t>
            </a:r>
            <a:r>
              <a:rPr lang="en-US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 vakcinācija</a:t>
            </a:r>
            <a:endParaRPr lang="lv-LV" sz="3200" b="1" dirty="0">
              <a:solidFill>
                <a:srgbClr val="EFFAF8"/>
              </a:solidFill>
              <a:latin typeface="Verdana"/>
              <a:ea typeface="+mj-lt"/>
              <a:cs typeface="+mj-lt"/>
            </a:endParaRPr>
          </a:p>
          <a:p>
            <a:endParaRPr lang="lv-LV" sz="3200" b="1" dirty="0">
              <a:solidFill>
                <a:srgbClr val="EFFAF8"/>
              </a:solidFill>
              <a:latin typeface="Verdana"/>
              <a:ea typeface="+mj-lt"/>
              <a:cs typeface="+mj-lt"/>
            </a:endParaRPr>
          </a:p>
          <a:p>
            <a:r>
              <a:rPr lang="lv-LV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Vakcinēt sāks arī ģimenes ārsti</a:t>
            </a:r>
          </a:p>
        </p:txBody>
      </p:sp>
    </p:spTree>
    <p:extLst>
      <p:ext uri="{BB962C8B-B14F-4D97-AF65-F5344CB8AC3E}">
        <p14:creationId xmlns:p14="http://schemas.microsoft.com/office/powerpoint/2010/main" val="93720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760F591-9021-41D0-B52B-2EC6DE0E2129}"/>
              </a:ext>
            </a:extLst>
          </p:cNvPr>
          <p:cNvSpPr>
            <a:spLocks noGrp="1"/>
          </p:cNvSpPr>
          <p:nvPr/>
        </p:nvSpPr>
        <p:spPr>
          <a:xfrm>
            <a:off x="10951944" y="6354932"/>
            <a:ext cx="401856" cy="3912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5B5576-2E04-AB4E-9D0A-05AE490743CD}" type="slidenum">
              <a:rPr lang="en-LV" sz="1000" i="1" dirty="0" smtClean="0">
                <a:solidFill>
                  <a:srgbClr val="001744"/>
                </a:solidFill>
                <a:latin typeface="Times New Roman"/>
                <a:cs typeface="Times New Roman"/>
              </a:rPr>
              <a:pPr/>
              <a:t>2</a:t>
            </a:fld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4986677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556" y="360114"/>
            <a:ext cx="1157650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noProof="1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Sākas senioru grupas vakcinācija</a:t>
            </a:r>
            <a:endParaRPr lang="en-US" b="1" dirty="0">
              <a:solidFill>
                <a:srgbClr val="EFFAF8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C6706D-7AB9-4D74-BCB8-7A2A50C2B233}"/>
              </a:ext>
            </a:extLst>
          </p:cNvPr>
          <p:cNvSpPr txBox="1"/>
          <p:nvPr/>
        </p:nvSpPr>
        <p:spPr>
          <a:xfrm>
            <a:off x="815974" y="2365905"/>
            <a:ext cx="4170364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SENIORU 70+ GRUPĀ:</a:t>
            </a:r>
          </a:p>
          <a:p>
            <a:pPr>
              <a:lnSpc>
                <a:spcPct val="150000"/>
              </a:lnSpc>
            </a:pPr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lv-LV" sz="4800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&gt; 187 000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1105E1-210F-9348-82B6-8E4B34A73979}"/>
              </a:ext>
            </a:extLst>
          </p:cNvPr>
          <p:cNvSpPr txBox="1"/>
          <p:nvPr/>
        </p:nvSpPr>
        <p:spPr>
          <a:xfrm>
            <a:off x="82556" y="6450226"/>
            <a:ext cx="2529860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i="1" dirty="0">
                <a:solidFill>
                  <a:srgbClr val="001744"/>
                </a:solidFill>
                <a:latin typeface="Times New Roman"/>
                <a:cs typeface="Times New Roman"/>
              </a:rPr>
              <a:t>VM Vakcinācijas projekta birojs, 17.02.2021.</a:t>
            </a:r>
            <a:endParaRPr lang="en-US" sz="1000" i="1" dirty="0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7B78B2-C1BA-BF4A-BEB5-2F94F0EC1BB1}"/>
              </a:ext>
            </a:extLst>
          </p:cNvPr>
          <p:cNvSpPr txBox="1"/>
          <p:nvPr/>
        </p:nvSpPr>
        <p:spPr>
          <a:xfrm>
            <a:off x="6651631" y="2082216"/>
            <a:ext cx="4864866" cy="36036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Līdz marta beigām pieejamās devas plānots vakcinēt: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27 573 ārstniecības personālu</a:t>
            </a:r>
            <a:r>
              <a:rPr lang="en-US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 (1. un 2.vakcīnas)</a:t>
            </a:r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19 598 SAC </a:t>
            </a:r>
            <a:r>
              <a:rPr lang="en-US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klienti</a:t>
            </a: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 &amp; darbinieki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57 070 seniori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lv-LV" sz="1400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* Grupu ietvaros vakcinēto devu skaits var mainīties</a:t>
            </a:r>
          </a:p>
        </p:txBody>
      </p:sp>
    </p:spTree>
    <p:extLst>
      <p:ext uri="{BB962C8B-B14F-4D97-AF65-F5344CB8AC3E}">
        <p14:creationId xmlns:p14="http://schemas.microsoft.com/office/powerpoint/2010/main" val="32032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760F591-9021-41D0-B52B-2EC6DE0E2129}"/>
              </a:ext>
            </a:extLst>
          </p:cNvPr>
          <p:cNvSpPr>
            <a:spLocks noGrp="1"/>
          </p:cNvSpPr>
          <p:nvPr/>
        </p:nvSpPr>
        <p:spPr>
          <a:xfrm>
            <a:off x="10951944" y="6354932"/>
            <a:ext cx="401856" cy="3912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5B5576-2E04-AB4E-9D0A-05AE490743CD}" type="slidenum">
              <a:rPr lang="en-LV" sz="1000" i="1" dirty="0" smtClean="0">
                <a:solidFill>
                  <a:srgbClr val="001744"/>
                </a:solidFill>
                <a:latin typeface="Times New Roman"/>
                <a:cs typeface="Times New Roman"/>
              </a:rPr>
              <a:pPr/>
              <a:t>3</a:t>
            </a:fld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8144214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448267" y="360114"/>
            <a:ext cx="1157650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noProof="1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Seniorus vakcinēs ģimenes ārsti un ārstniecības iestādes </a:t>
            </a:r>
            <a:endParaRPr lang="en-US" b="1" dirty="0">
              <a:solidFill>
                <a:srgbClr val="EFFAF8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C6706D-7AB9-4D74-BCB8-7A2A50C2B233}"/>
              </a:ext>
            </a:extLst>
          </p:cNvPr>
          <p:cNvSpPr txBox="1"/>
          <p:nvPr/>
        </p:nvSpPr>
        <p:spPr>
          <a:xfrm>
            <a:off x="558800" y="1608667"/>
            <a:ext cx="10498664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lv-LV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Seniori 70+ vakcīnai var pieteikties: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Pie savas ģimenes ārsta, kas vakcinēs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Pie sava ģimenes ārsta, kas nevakcinēs</a:t>
            </a:r>
            <a:r>
              <a:rPr lang="en-US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, bet </a:t>
            </a: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nodos pacientu sarakstus tālākai koordinācijai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Ja ģimenes ārsts nevakcinē un sarakstus neveido, tad </a:t>
            </a: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  <a:hlinkClick r:id="rId2"/>
              </a:rPr>
              <a:t>www.manavakcina.lv</a:t>
            </a: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 vai 8989</a:t>
            </a:r>
          </a:p>
          <a:p>
            <a:pPr lvl="1">
              <a:lnSpc>
                <a:spcPct val="150000"/>
              </a:lnSpc>
            </a:pPr>
            <a:endParaRPr lang="lv-LV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Ja seniors jau ir pieteicies, tad gaida uzaicinājumu no:</a:t>
            </a:r>
          </a:p>
          <a:p>
            <a:pPr marL="1200150" lvl="2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Sava ģimenes ārsta</a:t>
            </a:r>
          </a:p>
          <a:p>
            <a:pPr marL="1200150" lvl="2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Citas ārstniecības iestādes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1105E1-210F-9348-82B6-8E4B34A73979}"/>
              </a:ext>
            </a:extLst>
          </p:cNvPr>
          <p:cNvSpPr txBox="1"/>
          <p:nvPr/>
        </p:nvSpPr>
        <p:spPr>
          <a:xfrm>
            <a:off x="82556" y="6450226"/>
            <a:ext cx="2529860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i="1" dirty="0">
                <a:solidFill>
                  <a:srgbClr val="001744"/>
                </a:solidFill>
                <a:latin typeface="Times New Roman"/>
                <a:cs typeface="Times New Roman"/>
              </a:rPr>
              <a:t>VM Vakcinācijas projekta birojs, 17.02.2021.</a:t>
            </a:r>
            <a:endParaRPr lang="en-US" sz="1000" i="1" dirty="0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558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760F591-9021-41D0-B52B-2EC6DE0E2129}"/>
              </a:ext>
            </a:extLst>
          </p:cNvPr>
          <p:cNvSpPr>
            <a:spLocks noGrp="1"/>
          </p:cNvSpPr>
          <p:nvPr/>
        </p:nvSpPr>
        <p:spPr>
          <a:xfrm>
            <a:off x="10951944" y="6354932"/>
            <a:ext cx="401856" cy="3912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5B5576-2E04-AB4E-9D0A-05AE490743CD}" type="slidenum">
              <a:rPr lang="en-LV" sz="1000" i="1" dirty="0" smtClean="0">
                <a:solidFill>
                  <a:srgbClr val="001744"/>
                </a:solidFill>
                <a:latin typeface="Times New Roman"/>
                <a:cs typeface="Times New Roman"/>
              </a:rPr>
              <a:pPr/>
              <a:t>4</a:t>
            </a:fld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8144214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448267" y="360114"/>
            <a:ext cx="1157650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noProof="1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Vakcinācijas procesā iesaistās ģimenes ārsti</a:t>
            </a:r>
            <a:endParaRPr lang="en-US" b="1" dirty="0">
              <a:solidFill>
                <a:srgbClr val="EFFAF8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C6706D-7AB9-4D74-BCB8-7A2A50C2B233}"/>
              </a:ext>
            </a:extLst>
          </p:cNvPr>
          <p:cNvSpPr txBox="1"/>
          <p:nvPr/>
        </p:nvSpPr>
        <p:spPr>
          <a:xfrm>
            <a:off x="558800" y="1608667"/>
            <a:ext cx="10498664" cy="10057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Šobrīd līgumi noslēgti ar</a:t>
            </a:r>
            <a:r>
              <a:rPr lang="lv-LV" sz="2400" b="1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 504</a:t>
            </a: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 ģimenes ārstu praksēm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lv-LV" dirty="0">
                <a:solidFill>
                  <a:srgbClr val="001744"/>
                </a:solidFill>
                <a:latin typeface="Verdana"/>
                <a:ea typeface="+mn-lt"/>
                <a:cs typeface="+mn-lt"/>
              </a:rPr>
              <a:t>Darbs pie ĢĀ pārklājuma paplašināšanas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1105E1-210F-9348-82B6-8E4B34A73979}"/>
              </a:ext>
            </a:extLst>
          </p:cNvPr>
          <p:cNvSpPr txBox="1"/>
          <p:nvPr/>
        </p:nvSpPr>
        <p:spPr>
          <a:xfrm>
            <a:off x="82556" y="6450226"/>
            <a:ext cx="2529860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i="1" dirty="0">
                <a:solidFill>
                  <a:srgbClr val="001744"/>
                </a:solidFill>
                <a:latin typeface="Times New Roman"/>
                <a:cs typeface="Times New Roman"/>
              </a:rPr>
              <a:t>VM Vakcinācijas projekta birojs</a:t>
            </a:r>
            <a:r>
              <a:rPr lang="lv-LV" sz="1000" i="1">
                <a:solidFill>
                  <a:srgbClr val="001744"/>
                </a:solidFill>
                <a:latin typeface="Times New Roman"/>
                <a:cs typeface="Times New Roman"/>
              </a:rPr>
              <a:t>, 17.02.2021</a:t>
            </a:r>
            <a:r>
              <a:rPr lang="lv-LV" sz="1000" i="1" dirty="0">
                <a:solidFill>
                  <a:srgbClr val="001744"/>
                </a:solidFill>
                <a:latin typeface="Times New Roman"/>
                <a:cs typeface="Times New Roman"/>
              </a:rPr>
              <a:t>.</a:t>
            </a:r>
            <a:endParaRPr lang="en-US" sz="1000" i="1" dirty="0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5697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7B21-A363-43B4-BD9A-6CDF8D0E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03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b="1" dirty="0">
                <a:solidFill>
                  <a:srgbClr val="1CCBB4"/>
                </a:solidFill>
                <a:latin typeface="Verdana"/>
                <a:ea typeface="Verdana"/>
              </a:rPr>
              <a:t>Paldies</a:t>
            </a:r>
            <a:br>
              <a:rPr lang="lv-LV" b="1" dirty="0">
                <a:solidFill>
                  <a:srgbClr val="1CCBB4"/>
                </a:solidFill>
                <a:latin typeface="Verdana"/>
                <a:ea typeface="Verdana"/>
              </a:rPr>
            </a:br>
            <a:r>
              <a:rPr lang="lv-LV" b="1" dirty="0">
                <a:solidFill>
                  <a:srgbClr val="1CCBB4"/>
                </a:solidFill>
                <a:latin typeface="Verdana"/>
                <a:ea typeface="Verdana"/>
              </a:rPr>
              <a:t>par uzmanību!</a:t>
            </a:r>
            <a:endParaRPr lang="en-US" dirty="0">
              <a:solidFill>
                <a:srgbClr val="1CCBB4"/>
              </a:solidFill>
              <a:cs typeface="Calibri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6EF31-2982-4B91-A2E7-14694BFF2A1F}"/>
              </a:ext>
            </a:extLst>
          </p:cNvPr>
          <p:cNvSpPr txBox="1"/>
          <p:nvPr/>
        </p:nvSpPr>
        <p:spPr>
          <a:xfrm>
            <a:off x="5637564" y="6090283"/>
            <a:ext cx="915635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200" i="1" dirty="0">
                <a:solidFill>
                  <a:srgbClr val="EFFAF8"/>
                </a:solidFill>
                <a:latin typeface="Times New Roman"/>
                <a:cs typeface="Times New Roman"/>
              </a:rPr>
              <a:t>15.02.</a:t>
            </a:r>
            <a:r>
              <a:rPr lang="en-LV" sz="1200" i="1">
                <a:solidFill>
                  <a:srgbClr val="EFFAF8"/>
                </a:solidFill>
                <a:latin typeface="Times New Roman"/>
                <a:cs typeface="Times New Roman"/>
              </a:rPr>
              <a:t>2021.</a:t>
            </a:r>
            <a:endParaRPr lang="en-US" sz="1200" i="1" dirty="0">
              <a:solidFill>
                <a:srgbClr val="EFFAF8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362185F3-8C59-4292-B4E4-47624464C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950" y="981241"/>
            <a:ext cx="1386376" cy="120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1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190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Aktīvās vielas izrakstīšana</dc:title>
  <dc:creator>Marta Krivade</dc:creator>
  <cp:lastModifiedBy>Sintija Gulbe</cp:lastModifiedBy>
  <cp:revision>27</cp:revision>
  <dcterms:created xsi:type="dcterms:W3CDTF">2020-02-13T10:50:19Z</dcterms:created>
  <dcterms:modified xsi:type="dcterms:W3CDTF">2021-02-17T14:09:20Z</dcterms:modified>
</cp:coreProperties>
</file>