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Helvetica Neue Light" panose="020B0604020202020204" charset="0"/>
      <p:regular r:id="rId11"/>
      <p:bold r:id="rId12"/>
      <p:italic r:id="rId13"/>
      <p:boldItalic r:id="rId14"/>
    </p:embeddedFont>
    <p:embeddedFont>
      <p:font typeface="Lexend Deca" panose="020B0604020202020204" charset="-70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1a8076a1c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41a8076a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1a8076a1c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41a8076a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84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1a8076a1c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41a8076a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45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1a8076a1c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41a8076a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39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 sz="500"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 sz="500"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/>
          <p:nvPr/>
        </p:nvSpPr>
        <p:spPr>
          <a:xfrm>
            <a:off x="1962624" y="2571750"/>
            <a:ext cx="5237039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lv-LV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exend Deca"/>
              </a:rPr>
              <a:t>Paula Stradiņa Klīniskās </a:t>
            </a:r>
          </a:p>
          <a:p>
            <a:pPr lvl="0" algn="ctr"/>
            <a:r>
              <a:rPr lang="lv-LV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exend Deca"/>
              </a:rPr>
              <a:t>universitātes slimnīcas un</a:t>
            </a:r>
          </a:p>
          <a:p>
            <a:pPr lvl="0" algn="ctr"/>
            <a:r>
              <a:rPr lang="lv-LV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exend Deca"/>
              </a:rPr>
              <a:t> </a:t>
            </a:r>
          </a:p>
          <a:p>
            <a:pPr lvl="0" algn="ctr"/>
            <a:r>
              <a:rPr lang="lv-LV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exend Deca"/>
              </a:rPr>
              <a:t>Bērnu klīniskās universitātes</a:t>
            </a:r>
          </a:p>
          <a:p>
            <a:pPr lvl="0" algn="ctr"/>
            <a:r>
              <a:rPr lang="lv-LV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exend Deca"/>
              </a:rPr>
              <a:t>slimnīcas padomes</a:t>
            </a:r>
            <a:endParaRPr sz="24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Picture 2" descr="A picture containing dark, screen&#10;&#10;Description automatically generated">
            <a:extLst>
              <a:ext uri="{FF2B5EF4-FFF2-40B4-BE49-F238E27FC236}">
                <a16:creationId xmlns:a16="http://schemas.microsoft.com/office/drawing/2014/main" id="{4FBFD865-C7F8-FD4A-8409-83819AD5D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904" y="-9144"/>
            <a:ext cx="1314191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iling person in a suit and tie&#10;&#10;Description automatically generated">
            <a:extLst>
              <a:ext uri="{FF2B5EF4-FFF2-40B4-BE49-F238E27FC236}">
                <a16:creationId xmlns:a16="http://schemas.microsoft.com/office/drawing/2014/main" id="{F086899E-8D6D-B745-BAC7-C91FC3064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6899E-8D6D-B745-BAC7-C91FC30642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4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0;p43">
            <a:extLst>
              <a:ext uri="{FF2B5EF4-FFF2-40B4-BE49-F238E27FC236}">
                <a16:creationId xmlns:a16="http://schemas.microsoft.com/office/drawing/2014/main" id="{BF332360-BBFF-FE47-AA77-D0F393C0AD08}"/>
              </a:ext>
            </a:extLst>
          </p:cNvPr>
          <p:cNvSpPr txBox="1"/>
          <p:nvPr/>
        </p:nvSpPr>
        <p:spPr>
          <a:xfrm>
            <a:off x="3686402" y="2239050"/>
            <a:ext cx="1771193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exend Deca"/>
              </a:rPr>
              <a:t>Paldies!</a:t>
            </a:r>
            <a:endParaRPr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Picture 4" descr="A picture containing dark, screen&#10;&#10;Description automatically generated">
            <a:extLst>
              <a:ext uri="{FF2B5EF4-FFF2-40B4-BE49-F238E27FC236}">
                <a16:creationId xmlns:a16="http://schemas.microsoft.com/office/drawing/2014/main" id="{7EB26D45-0CA9-7C43-91CA-E657EB9C1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700" y="-9144"/>
            <a:ext cx="86459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65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On-screen Show (16:9)</PresentationFormat>
  <Paragraphs>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Verdana</vt:lpstr>
      <vt:lpstr>Helvetica Neue</vt:lpstr>
      <vt:lpstr>Lexend Deca</vt:lpstr>
      <vt:lpstr>Helvetica Neue Light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Strapcāne</dc:creator>
  <cp:lastModifiedBy>Anna Strapcāne</cp:lastModifiedBy>
  <cp:revision>4</cp:revision>
  <dcterms:modified xsi:type="dcterms:W3CDTF">2020-02-10T10:22:26Z</dcterms:modified>
</cp:coreProperties>
</file>