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5143500" type="screen16x9"/>
  <p:notesSz cx="6858000" cy="9144000"/>
  <p:embeddedFontLst>
    <p:embeddedFont>
      <p:font typeface="Helvetica Neue" panose="020B0604020202020204" charset="0"/>
      <p:regular r:id="rId7"/>
      <p:bold r:id="rId8"/>
      <p:italic r:id="rId9"/>
      <p:boldItalic r:id="rId10"/>
    </p:embeddedFont>
    <p:embeddedFont>
      <p:font typeface="Helvetica Neue Light" panose="020B0604020202020204" charset="0"/>
      <p:regular r:id="rId11"/>
      <p:bold r:id="rId12"/>
      <p:italic r:id="rId13"/>
      <p:boldItalic r:id="rId14"/>
    </p:embeddedFont>
    <p:embeddedFont>
      <p:font typeface="Lexend Deca" panose="020B0604020202020204" charset="-70"/>
      <p:regular r:id="rId15"/>
    </p:embeddedFont>
    <p:embeddedFont>
      <p:font typeface="Verdana" panose="020B0604030504040204" pitchFamily="34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1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4"/>
  </p:normalViewPr>
  <p:slideViewPr>
    <p:cSldViewPr snapToGrid="0">
      <p:cViewPr varScale="1">
        <p:scale>
          <a:sx n="142" d="100"/>
          <a:sy n="142" d="100"/>
        </p:scale>
        <p:origin x="71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10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font" Target="fonts/font9.fntdata"/><Relationship Id="rId23" Type="http://schemas.openxmlformats.org/officeDocument/2006/relationships/tableStyles" Target="tableStyles.xml"/><Relationship Id="rId10" Type="http://schemas.openxmlformats.org/officeDocument/2006/relationships/font" Target="fonts/font4.fntdata"/><Relationship Id="rId19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41a8076a1c_1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g41a8076a1c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41a8076a1c_1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g41a8076a1c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168402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41a8076a1c_1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g41a8076a1c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894532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41a8076a1c_1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g41a8076a1c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57393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Subtitle">
  <p:cSld name="TITLE_1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66750" y="862013"/>
            <a:ext cx="7810500" cy="1743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 sz="5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66750" y="2652713"/>
            <a:ext cx="7810500" cy="595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 sz="2000"/>
            </a:lvl1pPr>
            <a:lvl2pPr marL="914400" lvl="1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 sz="2000"/>
            </a:lvl2pPr>
            <a:lvl3pPr marL="1371600" lvl="2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 sz="2000"/>
            </a:lvl3pPr>
            <a:lvl4pPr marL="1828800" lvl="3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 sz="2000"/>
            </a:lvl4pPr>
            <a:lvl5pPr marL="2286000" lvl="4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 sz="2000"/>
            </a:lvl5pPr>
            <a:lvl6pPr marL="2743200" lvl="5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■"/>
              <a:defRPr sz="500"/>
            </a:lvl6pPr>
            <a:lvl7pPr marL="3200400" lvl="6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●"/>
              <a:defRPr sz="500"/>
            </a:lvl7pPr>
            <a:lvl8pPr marL="3657600" lvl="7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○"/>
              <a:defRPr sz="500"/>
            </a:lvl8pPr>
            <a:lvl9pPr marL="4114800" lvl="8" indent="-27940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800"/>
              <a:buChar char="■"/>
              <a:defRPr sz="500"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4484637" y="4905375"/>
            <a:ext cx="169964" cy="172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5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1EC"/>
        </a:solid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43"/>
          <p:cNvSpPr txBox="1"/>
          <p:nvPr/>
        </p:nvSpPr>
        <p:spPr>
          <a:xfrm>
            <a:off x="1962624" y="2571750"/>
            <a:ext cx="5237039" cy="200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lv-LV" sz="24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Lexend Deca"/>
              </a:rPr>
              <a:t>Paula Stradiņa Klīniskās </a:t>
            </a:r>
          </a:p>
          <a:p>
            <a:pPr lvl="0" algn="ctr"/>
            <a:r>
              <a:rPr lang="lv-LV" sz="24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Lexend Deca"/>
              </a:rPr>
              <a:t>universitātes slimnīcas un</a:t>
            </a:r>
          </a:p>
          <a:p>
            <a:pPr lvl="0" algn="ctr"/>
            <a:r>
              <a:rPr lang="lv-LV" sz="1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Lexend Deca"/>
              </a:rPr>
              <a:t> </a:t>
            </a:r>
          </a:p>
          <a:p>
            <a:pPr lvl="0" algn="ctr"/>
            <a:r>
              <a:rPr lang="lv-LV" sz="24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Lexend Deca"/>
              </a:rPr>
              <a:t>Bērnu klīniskās universitātes</a:t>
            </a:r>
          </a:p>
          <a:p>
            <a:pPr lvl="0" algn="ctr"/>
            <a:r>
              <a:rPr lang="lv-LV" sz="24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Lexend Deca"/>
              </a:rPr>
              <a:t>slimnīcas padomes</a:t>
            </a:r>
            <a:endParaRPr sz="2400" b="1" dirty="0">
              <a:solidFill>
                <a:schemeClr val="lt1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  <p:pic>
        <p:nvPicPr>
          <p:cNvPr id="3" name="Picture 2" descr="A picture containing dark, screen&#10;&#10;Description automatically generated">
            <a:extLst>
              <a:ext uri="{FF2B5EF4-FFF2-40B4-BE49-F238E27FC236}">
                <a16:creationId xmlns:a16="http://schemas.microsoft.com/office/drawing/2014/main" id="{4FBFD865-C7F8-FD4A-8409-83819AD5D7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4904" y="-9144"/>
            <a:ext cx="1314191" cy="173736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1EC"/>
        </a:solid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miling person in a suit and tie&#10;&#10;Description automatically generated">
            <a:extLst>
              <a:ext uri="{FF2B5EF4-FFF2-40B4-BE49-F238E27FC236}">
                <a16:creationId xmlns:a16="http://schemas.microsoft.com/office/drawing/2014/main" id="{F086899E-8D6D-B745-BAC7-C91FC30642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"/>
            <a:ext cx="9144000" cy="5138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942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1EC"/>
        </a:solid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86899E-8D6D-B745-BAC7-C91FC306422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2286"/>
            <a:ext cx="9144000" cy="5138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646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1EC"/>
        </a:solid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20;p43">
            <a:extLst>
              <a:ext uri="{FF2B5EF4-FFF2-40B4-BE49-F238E27FC236}">
                <a16:creationId xmlns:a16="http://schemas.microsoft.com/office/drawing/2014/main" id="{BF332360-BBFF-FE47-AA77-D0F393C0AD08}"/>
              </a:ext>
            </a:extLst>
          </p:cNvPr>
          <p:cNvSpPr txBox="1"/>
          <p:nvPr/>
        </p:nvSpPr>
        <p:spPr>
          <a:xfrm>
            <a:off x="3686402" y="2239050"/>
            <a:ext cx="1771193" cy="6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28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Lexend Deca"/>
              </a:rPr>
              <a:t>Paldies!</a:t>
            </a:r>
            <a:endParaRPr sz="28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Lexend Dec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dirty="0">
              <a:solidFill>
                <a:schemeClr val="lt1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  <p:pic>
        <p:nvPicPr>
          <p:cNvPr id="5" name="Picture 4" descr="A picture containing dark, screen&#10;&#10;Description automatically generated">
            <a:extLst>
              <a:ext uri="{FF2B5EF4-FFF2-40B4-BE49-F238E27FC236}">
                <a16:creationId xmlns:a16="http://schemas.microsoft.com/office/drawing/2014/main" id="{7EB26D45-0CA9-7C43-91CA-E657EB9C1E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9700" y="-9144"/>
            <a:ext cx="864599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976557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14</Words>
  <Application>Microsoft Office PowerPoint</Application>
  <PresentationFormat>On-screen Show (16:9)</PresentationFormat>
  <Paragraphs>6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Verdana</vt:lpstr>
      <vt:lpstr>Helvetica Neue</vt:lpstr>
      <vt:lpstr>Lexend Deca</vt:lpstr>
      <vt:lpstr>Helvetica Neue Light</vt:lpstr>
      <vt:lpstr>Simple Light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Anna Strapcāne</dc:creator>
  <cp:lastModifiedBy>Anna Strapcāne</cp:lastModifiedBy>
  <cp:revision>4</cp:revision>
  <dcterms:modified xsi:type="dcterms:W3CDTF">2020-02-10T10:22:26Z</dcterms:modified>
</cp:coreProperties>
</file>