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528" r:id="rId2"/>
    <p:sldId id="526" r:id="rId3"/>
    <p:sldId id="530" r:id="rId4"/>
    <p:sldId id="267" r:id="rId5"/>
    <p:sldId id="268" r:id="rId6"/>
    <p:sldId id="542" r:id="rId7"/>
    <p:sldId id="543" r:id="rId8"/>
    <p:sldId id="265" r:id="rId9"/>
    <p:sldId id="262" r:id="rId10"/>
    <p:sldId id="288" r:id="rId11"/>
    <p:sldId id="317" r:id="rId12"/>
    <p:sldId id="320" r:id="rId13"/>
    <p:sldId id="318" r:id="rId14"/>
    <p:sldId id="529" r:id="rId15"/>
    <p:sldId id="329" r:id="rId16"/>
    <p:sldId id="284" r:id="rId17"/>
    <p:sldId id="527" r:id="rId18"/>
    <p:sldId id="534" r:id="rId19"/>
    <p:sldId id="537" r:id="rId20"/>
    <p:sldId id="540" r:id="rId21"/>
    <p:sldId id="541" r:id="rId22"/>
    <p:sldId id="531" r:id="rId23"/>
    <p:sldId id="532" r:id="rId24"/>
    <p:sldId id="536" r:id="rId25"/>
    <p:sldId id="257" r:id="rId26"/>
    <p:sldId id="538" r:id="rId27"/>
    <p:sldId id="544" r:id="rId28"/>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1D299-1B57-4F67-BE84-7A23CD160217}" v="44" dt="2023-12-06T16:33:31.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660"/>
  </p:normalViewPr>
  <p:slideViewPr>
    <p:cSldViewPr snapToGrid="0">
      <p:cViewPr varScale="1">
        <p:scale>
          <a:sx n="63" d="100"/>
          <a:sy n="63" d="100"/>
        </p:scale>
        <p:origin x="2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ga Dumpis" userId="e2bbf9235e7e0944" providerId="LiveId" clId="{2A81D299-1B57-4F67-BE84-7A23CD160217}"/>
    <pc:docChg chg="undo custSel addSld delSld modSld sldOrd">
      <pc:chgData name="Uga Dumpis" userId="e2bbf9235e7e0944" providerId="LiveId" clId="{2A81D299-1B57-4F67-BE84-7A23CD160217}" dt="2023-12-06T16:34:01.502" v="1471" actId="26606"/>
      <pc:docMkLst>
        <pc:docMk/>
      </pc:docMkLst>
      <pc:sldChg chg="addSp modSp add mod ord">
        <pc:chgData name="Uga Dumpis" userId="e2bbf9235e7e0944" providerId="LiveId" clId="{2A81D299-1B57-4F67-BE84-7A23CD160217}" dt="2023-12-02T11:37:18.577" v="265" actId="1076"/>
        <pc:sldMkLst>
          <pc:docMk/>
          <pc:sldMk cId="2916889174" sldId="257"/>
        </pc:sldMkLst>
        <pc:spChg chg="mod">
          <ac:chgData name="Uga Dumpis" userId="e2bbf9235e7e0944" providerId="LiveId" clId="{2A81D299-1B57-4F67-BE84-7A23CD160217}" dt="2023-12-02T11:23:13.115" v="218" actId="20577"/>
          <ac:spMkLst>
            <pc:docMk/>
            <pc:sldMk cId="2916889174" sldId="257"/>
            <ac:spMk id="2" creationId="{1CF514C2-E0A8-146E-B564-97E13D727C6D}"/>
          </ac:spMkLst>
        </pc:spChg>
        <pc:picChg chg="add mod">
          <ac:chgData name="Uga Dumpis" userId="e2bbf9235e7e0944" providerId="LiveId" clId="{2A81D299-1B57-4F67-BE84-7A23CD160217}" dt="2023-12-02T11:37:18.577" v="265" actId="1076"/>
          <ac:picMkLst>
            <pc:docMk/>
            <pc:sldMk cId="2916889174" sldId="257"/>
            <ac:picMk id="9" creationId="{32ABD5B1-FEC7-0E3B-BEAB-E930BAB97497}"/>
          </ac:picMkLst>
        </pc:picChg>
      </pc:sldChg>
      <pc:sldChg chg="add del">
        <pc:chgData name="Uga Dumpis" userId="e2bbf9235e7e0944" providerId="LiveId" clId="{2A81D299-1B57-4F67-BE84-7A23CD160217}" dt="2023-12-02T11:04:43.446" v="5" actId="47"/>
        <pc:sldMkLst>
          <pc:docMk/>
          <pc:sldMk cId="3989793841" sldId="259"/>
        </pc:sldMkLst>
      </pc:sldChg>
      <pc:sldChg chg="addSp modSp add del mod ord">
        <pc:chgData name="Uga Dumpis" userId="e2bbf9235e7e0944" providerId="LiveId" clId="{2A81D299-1B57-4F67-BE84-7A23CD160217}" dt="2023-12-02T11:37:26.029" v="266" actId="47"/>
        <pc:sldMkLst>
          <pc:docMk/>
          <pc:sldMk cId="156671006" sldId="260"/>
        </pc:sldMkLst>
        <pc:spChg chg="mod">
          <ac:chgData name="Uga Dumpis" userId="e2bbf9235e7e0944" providerId="LiveId" clId="{2A81D299-1B57-4F67-BE84-7A23CD160217}" dt="2023-12-02T11:10:53.981" v="7" actId="6549"/>
          <ac:spMkLst>
            <pc:docMk/>
            <pc:sldMk cId="156671006" sldId="260"/>
            <ac:spMk id="2" creationId="{38A9C151-6787-5AD7-A191-736BAB409B5D}"/>
          </ac:spMkLst>
        </pc:spChg>
        <pc:picChg chg="add mod">
          <ac:chgData name="Uga Dumpis" userId="e2bbf9235e7e0944" providerId="LiveId" clId="{2A81D299-1B57-4F67-BE84-7A23CD160217}" dt="2023-12-02T11:11:19.696" v="11" actId="14100"/>
          <ac:picMkLst>
            <pc:docMk/>
            <pc:sldMk cId="156671006" sldId="260"/>
            <ac:picMk id="3" creationId="{B1978F0A-0212-8A9A-EC20-87CBA8CD7480}"/>
          </ac:picMkLst>
        </pc:picChg>
      </pc:sldChg>
      <pc:sldChg chg="addSp delSp modSp add mod ord">
        <pc:chgData name="Uga Dumpis" userId="e2bbf9235e7e0944" providerId="LiveId" clId="{2A81D299-1B57-4F67-BE84-7A23CD160217}" dt="2023-12-02T11:12:32.064" v="22"/>
        <pc:sldMkLst>
          <pc:docMk/>
          <pc:sldMk cId="3114344168" sldId="261"/>
        </pc:sldMkLst>
        <pc:spChg chg="add del mod">
          <ac:chgData name="Uga Dumpis" userId="e2bbf9235e7e0944" providerId="LiveId" clId="{2A81D299-1B57-4F67-BE84-7A23CD160217}" dt="2023-12-02T11:11:56.386" v="18" actId="478"/>
          <ac:spMkLst>
            <pc:docMk/>
            <pc:sldMk cId="3114344168" sldId="261"/>
            <ac:spMk id="2" creationId="{660DC021-B9D2-F026-8EE7-C061E260601A}"/>
          </ac:spMkLst>
        </pc:spChg>
        <pc:spChg chg="add del mod">
          <ac:chgData name="Uga Dumpis" userId="e2bbf9235e7e0944" providerId="LiveId" clId="{2A81D299-1B57-4F67-BE84-7A23CD160217}" dt="2023-12-02T11:11:43.985" v="14" actId="478"/>
          <ac:spMkLst>
            <pc:docMk/>
            <pc:sldMk cId="3114344168" sldId="261"/>
            <ac:spMk id="5" creationId="{1FDA3328-4D3F-BF92-CD2A-A8419F1AAECD}"/>
          </ac:spMkLst>
        </pc:spChg>
        <pc:spChg chg="add del mod">
          <ac:chgData name="Uga Dumpis" userId="e2bbf9235e7e0944" providerId="LiveId" clId="{2A81D299-1B57-4F67-BE84-7A23CD160217}" dt="2023-12-02T11:11:43.985" v="14" actId="478"/>
          <ac:spMkLst>
            <pc:docMk/>
            <pc:sldMk cId="3114344168" sldId="261"/>
            <ac:spMk id="7" creationId="{5775237F-3FFF-A82E-F39F-E6161A78B142}"/>
          </ac:spMkLst>
        </pc:spChg>
        <pc:spChg chg="add del mod">
          <ac:chgData name="Uga Dumpis" userId="e2bbf9235e7e0944" providerId="LiveId" clId="{2A81D299-1B57-4F67-BE84-7A23CD160217}" dt="2023-12-02T11:11:51.212" v="16" actId="478"/>
          <ac:spMkLst>
            <pc:docMk/>
            <pc:sldMk cId="3114344168" sldId="261"/>
            <ac:spMk id="9" creationId="{2CC1F7CD-D291-7569-4F15-B8069E6C8847}"/>
          </ac:spMkLst>
        </pc:spChg>
        <pc:spChg chg="add del mod">
          <ac:chgData name="Uga Dumpis" userId="e2bbf9235e7e0944" providerId="LiveId" clId="{2A81D299-1B57-4F67-BE84-7A23CD160217}" dt="2023-12-02T11:11:51.212" v="16" actId="478"/>
          <ac:spMkLst>
            <pc:docMk/>
            <pc:sldMk cId="3114344168" sldId="261"/>
            <ac:spMk id="11" creationId="{33C2934F-A307-7B64-87BD-CA3CDFF7D866}"/>
          </ac:spMkLst>
        </pc:spChg>
        <pc:spChg chg="add mod">
          <ac:chgData name="Uga Dumpis" userId="e2bbf9235e7e0944" providerId="LiveId" clId="{2A81D299-1B57-4F67-BE84-7A23CD160217}" dt="2023-12-02T11:11:56.386" v="18" actId="478"/>
          <ac:spMkLst>
            <pc:docMk/>
            <pc:sldMk cId="3114344168" sldId="261"/>
            <ac:spMk id="13" creationId="{CC3ACBAC-B205-920B-67DD-1371C205D1BF}"/>
          </ac:spMkLst>
        </pc:spChg>
        <pc:graphicFrameChg chg="add del">
          <ac:chgData name="Uga Dumpis" userId="e2bbf9235e7e0944" providerId="LiveId" clId="{2A81D299-1B57-4F67-BE84-7A23CD160217}" dt="2023-12-02T11:11:51.212" v="16" actId="478"/>
          <ac:graphicFrameMkLst>
            <pc:docMk/>
            <pc:sldMk cId="3114344168" sldId="261"/>
            <ac:graphicFrameMk id="4" creationId="{E8AE8061-D2AA-2E0F-72CB-53B112546012}"/>
          </ac:graphicFrameMkLst>
        </pc:graphicFrameChg>
        <pc:picChg chg="add mod">
          <ac:chgData name="Uga Dumpis" userId="e2bbf9235e7e0944" providerId="LiveId" clId="{2A81D299-1B57-4F67-BE84-7A23CD160217}" dt="2023-12-02T11:11:58.251" v="19"/>
          <ac:picMkLst>
            <pc:docMk/>
            <pc:sldMk cId="3114344168" sldId="261"/>
            <ac:picMk id="14" creationId="{C3C6298E-B87E-3BBE-62F1-354F4102A339}"/>
          </ac:picMkLst>
        </pc:picChg>
      </pc:sldChg>
      <pc:sldChg chg="add del">
        <pc:chgData name="Uga Dumpis" userId="e2bbf9235e7e0944" providerId="LiveId" clId="{2A81D299-1B57-4F67-BE84-7A23CD160217}" dt="2023-12-02T11:12:14.117" v="20" actId="47"/>
        <pc:sldMkLst>
          <pc:docMk/>
          <pc:sldMk cId="3700389402" sldId="262"/>
        </pc:sldMkLst>
      </pc:sldChg>
      <pc:sldChg chg="add ord">
        <pc:chgData name="Uga Dumpis" userId="e2bbf9235e7e0944" providerId="LiveId" clId="{2A81D299-1B57-4F67-BE84-7A23CD160217}" dt="2023-12-02T11:12:32.064" v="22"/>
        <pc:sldMkLst>
          <pc:docMk/>
          <pc:sldMk cId="2541132120" sldId="263"/>
        </pc:sldMkLst>
      </pc:sldChg>
      <pc:sldChg chg="del">
        <pc:chgData name="Uga Dumpis" userId="e2bbf9235e7e0944" providerId="LiveId" clId="{2A81D299-1B57-4F67-BE84-7A23CD160217}" dt="2023-12-06T16:24:58.514" v="1400" actId="47"/>
        <pc:sldMkLst>
          <pc:docMk/>
          <pc:sldMk cId="4029552558" sldId="264"/>
        </pc:sldMkLst>
      </pc:sldChg>
      <pc:sldChg chg="modSp mod">
        <pc:chgData name="Uga Dumpis" userId="e2bbf9235e7e0944" providerId="LiveId" clId="{2A81D299-1B57-4F67-BE84-7A23CD160217}" dt="2023-12-03T09:47:14.263" v="1371" actId="1076"/>
        <pc:sldMkLst>
          <pc:docMk/>
          <pc:sldMk cId="3749285482" sldId="267"/>
        </pc:sldMkLst>
        <pc:spChg chg="mod">
          <ac:chgData name="Uga Dumpis" userId="e2bbf9235e7e0944" providerId="LiveId" clId="{2A81D299-1B57-4F67-BE84-7A23CD160217}" dt="2023-12-03T09:46:36.475" v="1368" actId="1076"/>
          <ac:spMkLst>
            <pc:docMk/>
            <pc:sldMk cId="3749285482" sldId="267"/>
            <ac:spMk id="4" creationId="{191B0985-F208-0DB5-0072-E7197F9526D1}"/>
          </ac:spMkLst>
        </pc:spChg>
        <pc:picChg chg="mod">
          <ac:chgData name="Uga Dumpis" userId="e2bbf9235e7e0944" providerId="LiveId" clId="{2A81D299-1B57-4F67-BE84-7A23CD160217}" dt="2023-12-03T09:47:14.263" v="1371" actId="1076"/>
          <ac:picMkLst>
            <pc:docMk/>
            <pc:sldMk cId="3749285482" sldId="267"/>
            <ac:picMk id="1026" creationId="{6EC44CA0-EAB0-4FCC-8AED-56A75420D766}"/>
          </ac:picMkLst>
        </pc:picChg>
      </pc:sldChg>
      <pc:sldChg chg="modSp mod">
        <pc:chgData name="Uga Dumpis" userId="e2bbf9235e7e0944" providerId="LiveId" clId="{2A81D299-1B57-4F67-BE84-7A23CD160217}" dt="2023-12-03T09:58:04.367" v="1387" actId="207"/>
        <pc:sldMkLst>
          <pc:docMk/>
          <pc:sldMk cId="2249087074" sldId="284"/>
        </pc:sldMkLst>
        <pc:spChg chg="mod">
          <ac:chgData name="Uga Dumpis" userId="e2bbf9235e7e0944" providerId="LiveId" clId="{2A81D299-1B57-4F67-BE84-7A23CD160217}" dt="2023-12-03T09:57:57.819" v="1386" actId="207"/>
          <ac:spMkLst>
            <pc:docMk/>
            <pc:sldMk cId="2249087074" sldId="284"/>
            <ac:spMk id="7" creationId="{2A2180B1-FBAF-9836-AA48-18080CAFABE6}"/>
          </ac:spMkLst>
        </pc:spChg>
        <pc:graphicFrameChg chg="modGraphic">
          <ac:chgData name="Uga Dumpis" userId="e2bbf9235e7e0944" providerId="LiveId" clId="{2A81D299-1B57-4F67-BE84-7A23CD160217}" dt="2023-12-03T09:58:04.367" v="1387" actId="207"/>
          <ac:graphicFrameMkLst>
            <pc:docMk/>
            <pc:sldMk cId="2249087074" sldId="284"/>
            <ac:graphicFrameMk id="12" creationId="{C096633C-8DE1-F3D4-27FE-E566BD307CBB}"/>
          </ac:graphicFrameMkLst>
        </pc:graphicFrameChg>
      </pc:sldChg>
      <pc:sldChg chg="modSp mod">
        <pc:chgData name="Uga Dumpis" userId="e2bbf9235e7e0944" providerId="LiveId" clId="{2A81D299-1B57-4F67-BE84-7A23CD160217}" dt="2023-12-02T11:16:59.244" v="56" actId="20577"/>
        <pc:sldMkLst>
          <pc:docMk/>
          <pc:sldMk cId="2482859893" sldId="288"/>
        </pc:sldMkLst>
        <pc:spChg chg="mod">
          <ac:chgData name="Uga Dumpis" userId="e2bbf9235e7e0944" providerId="LiveId" clId="{2A81D299-1B57-4F67-BE84-7A23CD160217}" dt="2023-12-02T11:16:59.244" v="56" actId="20577"/>
          <ac:spMkLst>
            <pc:docMk/>
            <pc:sldMk cId="2482859893" sldId="288"/>
            <ac:spMk id="2" creationId="{8E601265-35CD-2F87-1E9C-10B49732677E}"/>
          </ac:spMkLst>
        </pc:spChg>
      </pc:sldChg>
      <pc:sldChg chg="modSp mod">
        <pc:chgData name="Uga Dumpis" userId="e2bbf9235e7e0944" providerId="LiveId" clId="{2A81D299-1B57-4F67-BE84-7A23CD160217}" dt="2023-12-03T09:53:47.318" v="1377" actId="1076"/>
        <pc:sldMkLst>
          <pc:docMk/>
          <pc:sldMk cId="3765298980" sldId="317"/>
        </pc:sldMkLst>
        <pc:spChg chg="mod">
          <ac:chgData name="Uga Dumpis" userId="e2bbf9235e7e0944" providerId="LiveId" clId="{2A81D299-1B57-4F67-BE84-7A23CD160217}" dt="2023-12-03T09:53:42.771" v="1376" actId="1076"/>
          <ac:spMkLst>
            <pc:docMk/>
            <pc:sldMk cId="3765298980" sldId="317"/>
            <ac:spMk id="2" creationId="{AD3CB37C-4B32-21D1-80F2-FB0E51E83116}"/>
          </ac:spMkLst>
        </pc:spChg>
        <pc:graphicFrameChg chg="mod">
          <ac:chgData name="Uga Dumpis" userId="e2bbf9235e7e0944" providerId="LiveId" clId="{2A81D299-1B57-4F67-BE84-7A23CD160217}" dt="2023-12-03T09:53:47.318" v="1377" actId="1076"/>
          <ac:graphicFrameMkLst>
            <pc:docMk/>
            <pc:sldMk cId="3765298980" sldId="317"/>
            <ac:graphicFrameMk id="17" creationId="{30FF65D4-5750-0391-C788-B3CED8687F7D}"/>
          </ac:graphicFrameMkLst>
        </pc:graphicFrameChg>
      </pc:sldChg>
      <pc:sldChg chg="modSp mod">
        <pc:chgData name="Uga Dumpis" userId="e2bbf9235e7e0944" providerId="LiveId" clId="{2A81D299-1B57-4F67-BE84-7A23CD160217}" dt="2023-12-03T09:56:21.367" v="1383" actId="208"/>
        <pc:sldMkLst>
          <pc:docMk/>
          <pc:sldMk cId="931788855" sldId="318"/>
        </pc:sldMkLst>
        <pc:spChg chg="mod">
          <ac:chgData name="Uga Dumpis" userId="e2bbf9235e7e0944" providerId="LiveId" clId="{2A81D299-1B57-4F67-BE84-7A23CD160217}" dt="2023-12-03T09:54:45.025" v="1378" actId="1076"/>
          <ac:spMkLst>
            <pc:docMk/>
            <pc:sldMk cId="931788855" sldId="318"/>
            <ac:spMk id="2" creationId="{2F05676B-F19C-CB4D-CD05-C91AC24EBD2F}"/>
          </ac:spMkLst>
        </pc:spChg>
        <pc:graphicFrameChg chg="mod">
          <ac:chgData name="Uga Dumpis" userId="e2bbf9235e7e0944" providerId="LiveId" clId="{2A81D299-1B57-4F67-BE84-7A23CD160217}" dt="2023-12-03T09:56:21.367" v="1383" actId="208"/>
          <ac:graphicFrameMkLst>
            <pc:docMk/>
            <pc:sldMk cId="931788855" sldId="318"/>
            <ac:graphicFrameMk id="7" creationId="{B057F2D6-2EA6-59BD-4E5F-0D246762F1E3}"/>
          </ac:graphicFrameMkLst>
        </pc:graphicFrameChg>
      </pc:sldChg>
      <pc:sldChg chg="modSp mod ord">
        <pc:chgData name="Uga Dumpis" userId="e2bbf9235e7e0944" providerId="LiveId" clId="{2A81D299-1B57-4F67-BE84-7A23CD160217}" dt="2023-12-06T16:25:36.355" v="1402"/>
        <pc:sldMkLst>
          <pc:docMk/>
          <pc:sldMk cId="3715906059" sldId="320"/>
        </pc:sldMkLst>
        <pc:spChg chg="mod">
          <ac:chgData name="Uga Dumpis" userId="e2bbf9235e7e0944" providerId="LiveId" clId="{2A81D299-1B57-4F67-BE84-7A23CD160217}" dt="2023-12-03T09:55:09.133" v="1380" actId="1076"/>
          <ac:spMkLst>
            <pc:docMk/>
            <pc:sldMk cId="3715906059" sldId="320"/>
            <ac:spMk id="2" creationId="{9A93A800-4B10-4BC7-ECEF-BA7C91389619}"/>
          </ac:spMkLst>
        </pc:spChg>
        <pc:graphicFrameChg chg="mod">
          <ac:chgData name="Uga Dumpis" userId="e2bbf9235e7e0944" providerId="LiveId" clId="{2A81D299-1B57-4F67-BE84-7A23CD160217}" dt="2023-12-03T09:55:57.403" v="1382" actId="208"/>
          <ac:graphicFrameMkLst>
            <pc:docMk/>
            <pc:sldMk cId="3715906059" sldId="320"/>
            <ac:graphicFrameMk id="7" creationId="{C39AAEA9-5CEF-C61E-8F3B-0D5572040FFC}"/>
          </ac:graphicFrameMkLst>
        </pc:graphicFrameChg>
      </pc:sldChg>
      <pc:sldChg chg="delSp modSp mod">
        <pc:chgData name="Uga Dumpis" userId="e2bbf9235e7e0944" providerId="LiveId" clId="{2A81D299-1B57-4F67-BE84-7A23CD160217}" dt="2023-12-06T16:26:37.835" v="1410" actId="478"/>
        <pc:sldMkLst>
          <pc:docMk/>
          <pc:sldMk cId="4079978586" sldId="529"/>
        </pc:sldMkLst>
        <pc:spChg chg="del">
          <ac:chgData name="Uga Dumpis" userId="e2bbf9235e7e0944" providerId="LiveId" clId="{2A81D299-1B57-4F67-BE84-7A23CD160217}" dt="2023-12-06T16:26:31.057" v="1409" actId="478"/>
          <ac:spMkLst>
            <pc:docMk/>
            <pc:sldMk cId="4079978586" sldId="529"/>
            <ac:spMk id="2" creationId="{B550D98F-7208-49B9-B3D4-1C5758A4141E}"/>
          </ac:spMkLst>
        </pc:spChg>
        <pc:spChg chg="del">
          <ac:chgData name="Uga Dumpis" userId="e2bbf9235e7e0944" providerId="LiveId" clId="{2A81D299-1B57-4F67-BE84-7A23CD160217}" dt="2023-12-06T16:26:37.835" v="1410" actId="478"/>
          <ac:spMkLst>
            <pc:docMk/>
            <pc:sldMk cId="4079978586" sldId="529"/>
            <ac:spMk id="3" creationId="{BC7F2E9E-A894-498F-A8C6-4EEEA74889DE}"/>
          </ac:spMkLst>
        </pc:spChg>
        <pc:graphicFrameChg chg="mod">
          <ac:chgData name="Uga Dumpis" userId="e2bbf9235e7e0944" providerId="LiveId" clId="{2A81D299-1B57-4F67-BE84-7A23CD160217}" dt="2023-12-06T16:26:25.927" v="1408"/>
          <ac:graphicFrameMkLst>
            <pc:docMk/>
            <pc:sldMk cId="4079978586" sldId="529"/>
            <ac:graphicFrameMk id="4" creationId="{DC7953CA-5065-42DB-A087-41951AB2F16A}"/>
          </ac:graphicFrameMkLst>
        </pc:graphicFrameChg>
      </pc:sldChg>
      <pc:sldChg chg="modSp mod">
        <pc:chgData name="Uga Dumpis" userId="e2bbf9235e7e0944" providerId="LiveId" clId="{2A81D299-1B57-4F67-BE84-7A23CD160217}" dt="2023-12-03T09:45:23.720" v="1364" actId="207"/>
        <pc:sldMkLst>
          <pc:docMk/>
          <pc:sldMk cId="2101720970" sldId="530"/>
        </pc:sldMkLst>
        <pc:spChg chg="mod">
          <ac:chgData name="Uga Dumpis" userId="e2bbf9235e7e0944" providerId="LiveId" clId="{2A81D299-1B57-4F67-BE84-7A23CD160217}" dt="2023-12-03T09:45:23.720" v="1364" actId="207"/>
          <ac:spMkLst>
            <pc:docMk/>
            <pc:sldMk cId="2101720970" sldId="530"/>
            <ac:spMk id="7" creationId="{00000000-0000-0000-0000-000000000000}"/>
          </ac:spMkLst>
        </pc:spChg>
      </pc:sldChg>
      <pc:sldChg chg="addSp delSp modSp mod setBg">
        <pc:chgData name="Uga Dumpis" userId="e2bbf9235e7e0944" providerId="LiveId" clId="{2A81D299-1B57-4F67-BE84-7A23CD160217}" dt="2023-12-06T16:30:04.926" v="1418" actId="26606"/>
        <pc:sldMkLst>
          <pc:docMk/>
          <pc:sldMk cId="490173351" sldId="531"/>
        </pc:sldMkLst>
        <pc:spChg chg="mod">
          <ac:chgData name="Uga Dumpis" userId="e2bbf9235e7e0944" providerId="LiveId" clId="{2A81D299-1B57-4F67-BE84-7A23CD160217}" dt="2023-12-06T16:30:04.926" v="1418" actId="26606"/>
          <ac:spMkLst>
            <pc:docMk/>
            <pc:sldMk cId="490173351" sldId="531"/>
            <ac:spMk id="2" creationId="{DBA1A80C-412D-481C-939C-1766EA33CB10}"/>
          </ac:spMkLst>
        </pc:spChg>
        <pc:spChg chg="del">
          <ac:chgData name="Uga Dumpis" userId="e2bbf9235e7e0944" providerId="LiveId" clId="{2A81D299-1B57-4F67-BE84-7A23CD160217}" dt="2023-12-06T16:30:04.926" v="1418" actId="26606"/>
          <ac:spMkLst>
            <pc:docMk/>
            <pc:sldMk cId="490173351" sldId="531"/>
            <ac:spMk id="3" creationId="{00E3591B-562E-419D-A51A-5E6D0C883056}"/>
          </ac:spMkLst>
        </pc:spChg>
        <pc:spChg chg="add">
          <ac:chgData name="Uga Dumpis" userId="e2bbf9235e7e0944" providerId="LiveId" clId="{2A81D299-1B57-4F67-BE84-7A23CD160217}" dt="2023-12-06T16:30:04.926" v="1418" actId="26606"/>
          <ac:spMkLst>
            <pc:docMk/>
            <pc:sldMk cId="490173351" sldId="531"/>
            <ac:spMk id="9" creationId="{BACC6370-2D7E-4714-9D71-7542949D7D5D}"/>
          </ac:spMkLst>
        </pc:spChg>
        <pc:spChg chg="add">
          <ac:chgData name="Uga Dumpis" userId="e2bbf9235e7e0944" providerId="LiveId" clId="{2A81D299-1B57-4F67-BE84-7A23CD160217}" dt="2023-12-06T16:30:04.926" v="1418" actId="26606"/>
          <ac:spMkLst>
            <pc:docMk/>
            <pc:sldMk cId="490173351" sldId="531"/>
            <ac:spMk id="11" creationId="{F68B3F68-107C-434F-AA38-110D5EA91B85}"/>
          </ac:spMkLst>
        </pc:spChg>
        <pc:spChg chg="add">
          <ac:chgData name="Uga Dumpis" userId="e2bbf9235e7e0944" providerId="LiveId" clId="{2A81D299-1B57-4F67-BE84-7A23CD160217}" dt="2023-12-06T16:30:04.926" v="1418" actId="26606"/>
          <ac:spMkLst>
            <pc:docMk/>
            <pc:sldMk cId="490173351" sldId="531"/>
            <ac:spMk id="13" creationId="{AAD0DBB9-1A4B-4391-81D4-CB19F9AB918A}"/>
          </ac:spMkLst>
        </pc:spChg>
        <pc:spChg chg="add">
          <ac:chgData name="Uga Dumpis" userId="e2bbf9235e7e0944" providerId="LiveId" clId="{2A81D299-1B57-4F67-BE84-7A23CD160217}" dt="2023-12-06T16:30:04.926" v="1418" actId="26606"/>
          <ac:spMkLst>
            <pc:docMk/>
            <pc:sldMk cId="490173351" sldId="531"/>
            <ac:spMk id="15" creationId="{063BBA22-50EA-4C4D-BE05-F1CE4E63AA56}"/>
          </ac:spMkLst>
        </pc:spChg>
        <pc:graphicFrameChg chg="add">
          <ac:chgData name="Uga Dumpis" userId="e2bbf9235e7e0944" providerId="LiveId" clId="{2A81D299-1B57-4F67-BE84-7A23CD160217}" dt="2023-12-06T16:30:04.926" v="1418" actId="26606"/>
          <ac:graphicFrameMkLst>
            <pc:docMk/>
            <pc:sldMk cId="490173351" sldId="531"/>
            <ac:graphicFrameMk id="5" creationId="{23626D55-8FDD-532F-8683-18A2A59452B6}"/>
          </ac:graphicFrameMkLst>
        </pc:graphicFrameChg>
      </pc:sldChg>
      <pc:sldChg chg="addSp delSp modSp mod ord setBg">
        <pc:chgData name="Uga Dumpis" userId="e2bbf9235e7e0944" providerId="LiveId" clId="{2A81D299-1B57-4F67-BE84-7A23CD160217}" dt="2023-12-06T16:32:55.588" v="1460" actId="26606"/>
        <pc:sldMkLst>
          <pc:docMk/>
          <pc:sldMk cId="4251644760" sldId="532"/>
        </pc:sldMkLst>
        <pc:spChg chg="mod">
          <ac:chgData name="Uga Dumpis" userId="e2bbf9235e7e0944" providerId="LiveId" clId="{2A81D299-1B57-4F67-BE84-7A23CD160217}" dt="2023-12-06T16:32:55.588" v="1460" actId="26606"/>
          <ac:spMkLst>
            <pc:docMk/>
            <pc:sldMk cId="4251644760" sldId="532"/>
            <ac:spMk id="2" creationId="{C2F92C48-C808-4069-8FE0-188D30BF97A3}"/>
          </ac:spMkLst>
        </pc:spChg>
        <pc:spChg chg="add del">
          <ac:chgData name="Uga Dumpis" userId="e2bbf9235e7e0944" providerId="LiveId" clId="{2A81D299-1B57-4F67-BE84-7A23CD160217}" dt="2023-12-06T16:32:55.588" v="1460" actId="26606"/>
          <ac:spMkLst>
            <pc:docMk/>
            <pc:sldMk cId="4251644760" sldId="532"/>
            <ac:spMk id="3" creationId="{DEFE2AE3-BB1C-44EB-9824-74BC3B80CC9A}"/>
          </ac:spMkLst>
        </pc:spChg>
        <pc:spChg chg="add">
          <ac:chgData name="Uga Dumpis" userId="e2bbf9235e7e0944" providerId="LiveId" clId="{2A81D299-1B57-4F67-BE84-7A23CD160217}" dt="2023-12-06T16:32:55.588" v="1460" actId="26606"/>
          <ac:spMkLst>
            <pc:docMk/>
            <pc:sldMk cId="4251644760" sldId="532"/>
            <ac:spMk id="6" creationId="{BACC6370-2D7E-4714-9D71-7542949D7D5D}"/>
          </ac:spMkLst>
        </pc:spChg>
        <pc:spChg chg="add">
          <ac:chgData name="Uga Dumpis" userId="e2bbf9235e7e0944" providerId="LiveId" clId="{2A81D299-1B57-4F67-BE84-7A23CD160217}" dt="2023-12-06T16:32:55.588" v="1460" actId="26606"/>
          <ac:spMkLst>
            <pc:docMk/>
            <pc:sldMk cId="4251644760" sldId="532"/>
            <ac:spMk id="7" creationId="{F68B3F68-107C-434F-AA38-110D5EA91B85}"/>
          </ac:spMkLst>
        </pc:spChg>
        <pc:spChg chg="add">
          <ac:chgData name="Uga Dumpis" userId="e2bbf9235e7e0944" providerId="LiveId" clId="{2A81D299-1B57-4F67-BE84-7A23CD160217}" dt="2023-12-06T16:32:55.588" v="1460" actId="26606"/>
          <ac:spMkLst>
            <pc:docMk/>
            <pc:sldMk cId="4251644760" sldId="532"/>
            <ac:spMk id="8" creationId="{AAD0DBB9-1A4B-4391-81D4-CB19F9AB918A}"/>
          </ac:spMkLst>
        </pc:spChg>
        <pc:spChg chg="add del">
          <ac:chgData name="Uga Dumpis" userId="e2bbf9235e7e0944" providerId="LiveId" clId="{2A81D299-1B57-4F67-BE84-7A23CD160217}" dt="2023-12-06T16:31:19.194" v="1420" actId="26606"/>
          <ac:spMkLst>
            <pc:docMk/>
            <pc:sldMk cId="4251644760" sldId="532"/>
            <ac:spMk id="9" creationId="{BACC6370-2D7E-4714-9D71-7542949D7D5D}"/>
          </ac:spMkLst>
        </pc:spChg>
        <pc:spChg chg="add">
          <ac:chgData name="Uga Dumpis" userId="e2bbf9235e7e0944" providerId="LiveId" clId="{2A81D299-1B57-4F67-BE84-7A23CD160217}" dt="2023-12-06T16:32:55.588" v="1460" actId="26606"/>
          <ac:spMkLst>
            <pc:docMk/>
            <pc:sldMk cId="4251644760" sldId="532"/>
            <ac:spMk id="10" creationId="{063BBA22-50EA-4C4D-BE05-F1CE4E63AA56}"/>
          </ac:spMkLst>
        </pc:spChg>
        <pc:spChg chg="add del">
          <ac:chgData name="Uga Dumpis" userId="e2bbf9235e7e0944" providerId="LiveId" clId="{2A81D299-1B57-4F67-BE84-7A23CD160217}" dt="2023-12-06T16:31:19.194" v="1420" actId="26606"/>
          <ac:spMkLst>
            <pc:docMk/>
            <pc:sldMk cId="4251644760" sldId="532"/>
            <ac:spMk id="11" creationId="{F68B3F68-107C-434F-AA38-110D5EA91B85}"/>
          </ac:spMkLst>
        </pc:spChg>
        <pc:spChg chg="add del">
          <ac:chgData name="Uga Dumpis" userId="e2bbf9235e7e0944" providerId="LiveId" clId="{2A81D299-1B57-4F67-BE84-7A23CD160217}" dt="2023-12-06T16:31:19.194" v="1420" actId="26606"/>
          <ac:spMkLst>
            <pc:docMk/>
            <pc:sldMk cId="4251644760" sldId="532"/>
            <ac:spMk id="13" creationId="{AAD0DBB9-1A4B-4391-81D4-CB19F9AB918A}"/>
          </ac:spMkLst>
        </pc:spChg>
        <pc:spChg chg="add del">
          <ac:chgData name="Uga Dumpis" userId="e2bbf9235e7e0944" providerId="LiveId" clId="{2A81D299-1B57-4F67-BE84-7A23CD160217}" dt="2023-12-06T16:31:19.194" v="1420" actId="26606"/>
          <ac:spMkLst>
            <pc:docMk/>
            <pc:sldMk cId="4251644760" sldId="532"/>
            <ac:spMk id="15" creationId="{063BBA22-50EA-4C4D-BE05-F1CE4E63AA56}"/>
          </ac:spMkLst>
        </pc:spChg>
        <pc:spChg chg="add del">
          <ac:chgData name="Uga Dumpis" userId="e2bbf9235e7e0944" providerId="LiveId" clId="{2A81D299-1B57-4F67-BE84-7A23CD160217}" dt="2023-12-06T16:32:27.783" v="1459" actId="26606"/>
          <ac:spMkLst>
            <pc:docMk/>
            <pc:sldMk cId="4251644760" sldId="532"/>
            <ac:spMk id="19" creationId="{BACC6370-2D7E-4714-9D71-7542949D7D5D}"/>
          </ac:spMkLst>
        </pc:spChg>
        <pc:spChg chg="add del">
          <ac:chgData name="Uga Dumpis" userId="e2bbf9235e7e0944" providerId="LiveId" clId="{2A81D299-1B57-4F67-BE84-7A23CD160217}" dt="2023-12-06T16:32:27.783" v="1459" actId="26606"/>
          <ac:spMkLst>
            <pc:docMk/>
            <pc:sldMk cId="4251644760" sldId="532"/>
            <ac:spMk id="20" creationId="{F68B3F68-107C-434F-AA38-110D5EA91B85}"/>
          </ac:spMkLst>
        </pc:spChg>
        <pc:spChg chg="add del">
          <ac:chgData name="Uga Dumpis" userId="e2bbf9235e7e0944" providerId="LiveId" clId="{2A81D299-1B57-4F67-BE84-7A23CD160217}" dt="2023-12-06T16:32:27.783" v="1459" actId="26606"/>
          <ac:spMkLst>
            <pc:docMk/>
            <pc:sldMk cId="4251644760" sldId="532"/>
            <ac:spMk id="21" creationId="{AAD0DBB9-1A4B-4391-81D4-CB19F9AB918A}"/>
          </ac:spMkLst>
        </pc:spChg>
        <pc:spChg chg="add del">
          <ac:chgData name="Uga Dumpis" userId="e2bbf9235e7e0944" providerId="LiveId" clId="{2A81D299-1B57-4F67-BE84-7A23CD160217}" dt="2023-12-06T16:32:27.783" v="1459" actId="26606"/>
          <ac:spMkLst>
            <pc:docMk/>
            <pc:sldMk cId="4251644760" sldId="532"/>
            <ac:spMk id="22" creationId="{063BBA22-50EA-4C4D-BE05-F1CE4E63AA56}"/>
          </ac:spMkLst>
        </pc:spChg>
        <pc:graphicFrameChg chg="add del">
          <ac:chgData name="Uga Dumpis" userId="e2bbf9235e7e0944" providerId="LiveId" clId="{2A81D299-1B57-4F67-BE84-7A23CD160217}" dt="2023-12-06T16:31:19.194" v="1420" actId="26606"/>
          <ac:graphicFrameMkLst>
            <pc:docMk/>
            <pc:sldMk cId="4251644760" sldId="532"/>
            <ac:graphicFrameMk id="5" creationId="{E90B1512-CB3A-CEC2-1F4F-D811EB9E0405}"/>
          </ac:graphicFrameMkLst>
        </pc:graphicFrameChg>
        <pc:graphicFrameChg chg="add">
          <ac:chgData name="Uga Dumpis" userId="e2bbf9235e7e0944" providerId="LiveId" clId="{2A81D299-1B57-4F67-BE84-7A23CD160217}" dt="2023-12-06T16:32:55.588" v="1460" actId="26606"/>
          <ac:graphicFrameMkLst>
            <pc:docMk/>
            <pc:sldMk cId="4251644760" sldId="532"/>
            <ac:graphicFrameMk id="12" creationId="{051781A0-9C1D-377B-2C46-A8353BD7A67B}"/>
          </ac:graphicFrameMkLst>
        </pc:graphicFrameChg>
        <pc:graphicFrameChg chg="add del">
          <ac:chgData name="Uga Dumpis" userId="e2bbf9235e7e0944" providerId="LiveId" clId="{2A81D299-1B57-4F67-BE84-7A23CD160217}" dt="2023-12-06T16:31:25.153" v="1422" actId="26606"/>
          <ac:graphicFrameMkLst>
            <pc:docMk/>
            <pc:sldMk cId="4251644760" sldId="532"/>
            <ac:graphicFrameMk id="17" creationId="{5220F5A0-08C3-525D-C791-C1D34ABAD3CE}"/>
          </ac:graphicFrameMkLst>
        </pc:graphicFrameChg>
        <pc:graphicFrameChg chg="add del mod">
          <ac:chgData name="Uga Dumpis" userId="e2bbf9235e7e0944" providerId="LiveId" clId="{2A81D299-1B57-4F67-BE84-7A23CD160217}" dt="2023-12-06T16:32:27.783" v="1459" actId="26606"/>
          <ac:graphicFrameMkLst>
            <pc:docMk/>
            <pc:sldMk cId="4251644760" sldId="532"/>
            <ac:graphicFrameMk id="23" creationId="{E90B1512-CB3A-CEC2-1F4F-D811EB9E0405}"/>
          </ac:graphicFrameMkLst>
        </pc:graphicFrameChg>
      </pc:sldChg>
      <pc:sldChg chg="addSp delSp modSp del mod">
        <pc:chgData name="Uga Dumpis" userId="e2bbf9235e7e0944" providerId="LiveId" clId="{2A81D299-1B57-4F67-BE84-7A23CD160217}" dt="2023-12-02T11:11:24.578" v="12" actId="47"/>
        <pc:sldMkLst>
          <pc:docMk/>
          <pc:sldMk cId="565731761" sldId="533"/>
        </pc:sldMkLst>
        <pc:picChg chg="add mod">
          <ac:chgData name="Uga Dumpis" userId="e2bbf9235e7e0944" providerId="LiveId" clId="{2A81D299-1B57-4F67-BE84-7A23CD160217}" dt="2023-12-02T11:11:01" v="8" actId="1076"/>
          <ac:picMkLst>
            <pc:docMk/>
            <pc:sldMk cId="565731761" sldId="533"/>
            <ac:picMk id="5" creationId="{6AAB84D0-AA36-2356-5E85-19BB17BC26B9}"/>
          </ac:picMkLst>
        </pc:picChg>
        <pc:picChg chg="add del">
          <ac:chgData name="Uga Dumpis" userId="e2bbf9235e7e0944" providerId="LiveId" clId="{2A81D299-1B57-4F67-BE84-7A23CD160217}" dt="2023-12-02T11:04:11.674" v="3" actId="478"/>
          <ac:picMkLst>
            <pc:docMk/>
            <pc:sldMk cId="565731761" sldId="533"/>
            <ac:picMk id="7" creationId="{E8B9C724-52F9-E651-4A99-01E8D0039F16}"/>
          </ac:picMkLst>
        </pc:picChg>
      </pc:sldChg>
      <pc:sldChg chg="ord">
        <pc:chgData name="Uga Dumpis" userId="e2bbf9235e7e0944" providerId="LiveId" clId="{2A81D299-1B57-4F67-BE84-7A23CD160217}" dt="2023-12-02T11:12:39.795" v="24"/>
        <pc:sldMkLst>
          <pc:docMk/>
          <pc:sldMk cId="1051840090" sldId="534"/>
        </pc:sldMkLst>
      </pc:sldChg>
      <pc:sldChg chg="modSp del mod ord">
        <pc:chgData name="Uga Dumpis" userId="e2bbf9235e7e0944" providerId="LiveId" clId="{2A81D299-1B57-4F67-BE84-7A23CD160217}" dt="2023-12-06T16:28:36.552" v="1411" actId="47"/>
        <pc:sldMkLst>
          <pc:docMk/>
          <pc:sldMk cId="883337557" sldId="535"/>
        </pc:sldMkLst>
        <pc:picChg chg="mod">
          <ac:chgData name="Uga Dumpis" userId="e2bbf9235e7e0944" providerId="LiveId" clId="{2A81D299-1B57-4F67-BE84-7A23CD160217}" dt="2023-12-03T10:15:36.160" v="1390" actId="1076"/>
          <ac:picMkLst>
            <pc:docMk/>
            <pc:sldMk cId="883337557" sldId="535"/>
            <ac:picMk id="5" creationId="{1E94D181-F3C7-46FA-869A-93AB85BF0216}"/>
          </ac:picMkLst>
        </pc:picChg>
      </pc:sldChg>
      <pc:sldChg chg="addSp delSp modSp new mod setBg">
        <pc:chgData name="Uga Dumpis" userId="e2bbf9235e7e0944" providerId="LiveId" clId="{2A81D299-1B57-4F67-BE84-7A23CD160217}" dt="2023-12-06T16:32:26.122" v="1458" actId="26606"/>
        <pc:sldMkLst>
          <pc:docMk/>
          <pc:sldMk cId="2843794420" sldId="536"/>
        </pc:sldMkLst>
        <pc:spChg chg="mod">
          <ac:chgData name="Uga Dumpis" userId="e2bbf9235e7e0944" providerId="LiveId" clId="{2A81D299-1B57-4F67-BE84-7A23CD160217}" dt="2023-12-06T16:32:26.122" v="1458" actId="26606"/>
          <ac:spMkLst>
            <pc:docMk/>
            <pc:sldMk cId="2843794420" sldId="536"/>
            <ac:spMk id="2" creationId="{AB522E53-A9BE-E0F3-332F-F11C2561DE59}"/>
          </ac:spMkLst>
        </pc:spChg>
        <pc:spChg chg="mod ord">
          <ac:chgData name="Uga Dumpis" userId="e2bbf9235e7e0944" providerId="LiveId" clId="{2A81D299-1B57-4F67-BE84-7A23CD160217}" dt="2023-12-06T16:32:26.122" v="1458" actId="26606"/>
          <ac:spMkLst>
            <pc:docMk/>
            <pc:sldMk cId="2843794420" sldId="536"/>
            <ac:spMk id="3" creationId="{ED3789C6-96BF-A542-9198-D87E5CD45364}"/>
          </ac:spMkLst>
        </pc:spChg>
        <pc:spChg chg="add del">
          <ac:chgData name="Uga Dumpis" userId="e2bbf9235e7e0944" providerId="LiveId" clId="{2A81D299-1B57-4F67-BE84-7A23CD160217}" dt="2023-12-06T16:32:13.300" v="1454" actId="26606"/>
          <ac:spMkLst>
            <pc:docMk/>
            <pc:sldMk cId="2843794420" sldId="536"/>
            <ac:spMk id="9" creationId="{3346177D-ADC4-4968-B747-5CFCD390B5B9}"/>
          </ac:spMkLst>
        </pc:spChg>
        <pc:spChg chg="add del">
          <ac:chgData name="Uga Dumpis" userId="e2bbf9235e7e0944" providerId="LiveId" clId="{2A81D299-1B57-4F67-BE84-7A23CD160217}" dt="2023-12-06T16:32:13.300" v="1454" actId="26606"/>
          <ac:spMkLst>
            <pc:docMk/>
            <pc:sldMk cId="2843794420" sldId="536"/>
            <ac:spMk id="11" creationId="{0844A943-BF79-4FEA-ABB1-3BD54D236606}"/>
          </ac:spMkLst>
        </pc:spChg>
        <pc:spChg chg="add del">
          <ac:chgData name="Uga Dumpis" userId="e2bbf9235e7e0944" providerId="LiveId" clId="{2A81D299-1B57-4F67-BE84-7A23CD160217}" dt="2023-12-06T16:32:13.300" v="1454" actId="26606"/>
          <ac:spMkLst>
            <pc:docMk/>
            <pc:sldMk cId="2843794420" sldId="536"/>
            <ac:spMk id="13" creationId="{6437CC72-F4A8-4DC3-AFAB-D22C482C8100}"/>
          </ac:spMkLst>
        </pc:spChg>
        <pc:spChg chg="add del">
          <ac:chgData name="Uga Dumpis" userId="e2bbf9235e7e0944" providerId="LiveId" clId="{2A81D299-1B57-4F67-BE84-7A23CD160217}" dt="2023-12-06T16:32:20.740" v="1456" actId="26606"/>
          <ac:spMkLst>
            <pc:docMk/>
            <pc:sldMk cId="2843794420" sldId="536"/>
            <ac:spMk id="15" creationId="{2596F992-698C-48C0-9D89-70DA4CE927EF}"/>
          </ac:spMkLst>
        </pc:spChg>
        <pc:spChg chg="add del">
          <ac:chgData name="Uga Dumpis" userId="e2bbf9235e7e0944" providerId="LiveId" clId="{2A81D299-1B57-4F67-BE84-7A23CD160217}" dt="2023-12-06T16:32:20.740" v="1456" actId="26606"/>
          <ac:spMkLst>
            <pc:docMk/>
            <pc:sldMk cId="2843794420" sldId="536"/>
            <ac:spMk id="16" creationId="{A344AAA5-41F4-4862-97EF-688D31DC7567}"/>
          </ac:spMkLst>
        </pc:spChg>
        <pc:spChg chg="add del">
          <ac:chgData name="Uga Dumpis" userId="e2bbf9235e7e0944" providerId="LiveId" clId="{2A81D299-1B57-4F67-BE84-7A23CD160217}" dt="2023-12-06T16:32:20.740" v="1456" actId="26606"/>
          <ac:spMkLst>
            <pc:docMk/>
            <pc:sldMk cId="2843794420" sldId="536"/>
            <ac:spMk id="17" creationId="{69E1A62C-2AAF-4B3E-8CDB-65E237080997}"/>
          </ac:spMkLst>
        </pc:spChg>
        <pc:spChg chg="add del">
          <ac:chgData name="Uga Dumpis" userId="e2bbf9235e7e0944" providerId="LiveId" clId="{2A81D299-1B57-4F67-BE84-7A23CD160217}" dt="2023-12-06T16:32:26.122" v="1458" actId="26606"/>
          <ac:spMkLst>
            <pc:docMk/>
            <pc:sldMk cId="2843794420" sldId="536"/>
            <ac:spMk id="19" creationId="{7FF47CB7-972F-479F-A36D-9E72D26EC8DA}"/>
          </ac:spMkLst>
        </pc:spChg>
        <pc:spChg chg="add del">
          <ac:chgData name="Uga Dumpis" userId="e2bbf9235e7e0944" providerId="LiveId" clId="{2A81D299-1B57-4F67-BE84-7A23CD160217}" dt="2023-12-06T16:32:26.122" v="1458" actId="26606"/>
          <ac:spMkLst>
            <pc:docMk/>
            <pc:sldMk cId="2843794420" sldId="536"/>
            <ac:spMk id="20" creationId="{0D153B68-5844-490D-8E67-F616D6D721CA}"/>
          </ac:spMkLst>
        </pc:spChg>
        <pc:spChg chg="add del">
          <ac:chgData name="Uga Dumpis" userId="e2bbf9235e7e0944" providerId="LiveId" clId="{2A81D299-1B57-4F67-BE84-7A23CD160217}" dt="2023-12-06T16:32:26.122" v="1458" actId="26606"/>
          <ac:spMkLst>
            <pc:docMk/>
            <pc:sldMk cId="2843794420" sldId="536"/>
            <ac:spMk id="21" creationId="{9A0D773F-7A7D-4DBB-9DEA-86BB8B8F4BC8}"/>
          </ac:spMkLst>
        </pc:spChg>
        <pc:picChg chg="add mod">
          <ac:chgData name="Uga Dumpis" userId="e2bbf9235e7e0944" providerId="LiveId" clId="{2A81D299-1B57-4F67-BE84-7A23CD160217}" dt="2023-12-06T16:32:26.122" v="1458" actId="26606"/>
          <ac:picMkLst>
            <pc:docMk/>
            <pc:sldMk cId="2843794420" sldId="536"/>
            <ac:picMk id="4" creationId="{35D40E4F-CFA3-C713-2262-82428434DEED}"/>
          </ac:picMkLst>
        </pc:picChg>
      </pc:sldChg>
      <pc:sldChg chg="addSp modSp new mod">
        <pc:chgData name="Uga Dumpis" userId="e2bbf9235e7e0944" providerId="LiveId" clId="{2A81D299-1B57-4F67-BE84-7A23CD160217}" dt="2023-12-02T11:27:30.023" v="264" actId="20577"/>
        <pc:sldMkLst>
          <pc:docMk/>
          <pc:sldMk cId="1760709340" sldId="537"/>
        </pc:sldMkLst>
        <pc:spChg chg="mod">
          <ac:chgData name="Uga Dumpis" userId="e2bbf9235e7e0944" providerId="LiveId" clId="{2A81D299-1B57-4F67-BE84-7A23CD160217}" dt="2023-12-02T11:27:30.023" v="264" actId="20577"/>
          <ac:spMkLst>
            <pc:docMk/>
            <pc:sldMk cId="1760709340" sldId="537"/>
            <ac:spMk id="2" creationId="{AA1FCBE7-CEC1-E6DA-9673-79A2F084FFCB}"/>
          </ac:spMkLst>
        </pc:spChg>
        <pc:picChg chg="add mod">
          <ac:chgData name="Uga Dumpis" userId="e2bbf9235e7e0944" providerId="LiveId" clId="{2A81D299-1B57-4F67-BE84-7A23CD160217}" dt="2023-12-02T11:27:19.334" v="225" actId="1076"/>
          <ac:picMkLst>
            <pc:docMk/>
            <pc:sldMk cId="1760709340" sldId="537"/>
            <ac:picMk id="5" creationId="{BC9AE960-B07D-21D1-910C-51C1005F8AB8}"/>
          </ac:picMkLst>
        </pc:picChg>
      </pc:sldChg>
      <pc:sldChg chg="addSp delSp modSp new mod setBg">
        <pc:chgData name="Uga Dumpis" userId="e2bbf9235e7e0944" providerId="LiveId" clId="{2A81D299-1B57-4F67-BE84-7A23CD160217}" dt="2023-12-06T16:33:31.367" v="1470" actId="20577"/>
        <pc:sldMkLst>
          <pc:docMk/>
          <pc:sldMk cId="1745599400" sldId="538"/>
        </pc:sldMkLst>
        <pc:spChg chg="mod">
          <ac:chgData name="Uga Dumpis" userId="e2bbf9235e7e0944" providerId="LiveId" clId="{2A81D299-1B57-4F67-BE84-7A23CD160217}" dt="2023-12-06T16:33:18.041" v="1461" actId="26606"/>
          <ac:spMkLst>
            <pc:docMk/>
            <pc:sldMk cId="1745599400" sldId="538"/>
            <ac:spMk id="2" creationId="{FEFE8FF8-E532-CB8D-AECD-B75553767498}"/>
          </ac:spMkLst>
        </pc:spChg>
        <pc:spChg chg="del mod">
          <ac:chgData name="Uga Dumpis" userId="e2bbf9235e7e0944" providerId="LiveId" clId="{2A81D299-1B57-4F67-BE84-7A23CD160217}" dt="2023-12-06T16:33:18.041" v="1461" actId="26606"/>
          <ac:spMkLst>
            <pc:docMk/>
            <pc:sldMk cId="1745599400" sldId="538"/>
            <ac:spMk id="3" creationId="{C751D673-C944-B387-6107-14EC84C7D435}"/>
          </ac:spMkLst>
        </pc:spChg>
        <pc:spChg chg="add">
          <ac:chgData name="Uga Dumpis" userId="e2bbf9235e7e0944" providerId="LiveId" clId="{2A81D299-1B57-4F67-BE84-7A23CD160217}" dt="2023-12-06T16:33:18.041" v="1461" actId="26606"/>
          <ac:spMkLst>
            <pc:docMk/>
            <pc:sldMk cId="1745599400" sldId="538"/>
            <ac:spMk id="9" creationId="{BACC6370-2D7E-4714-9D71-7542949D7D5D}"/>
          </ac:spMkLst>
        </pc:spChg>
        <pc:spChg chg="add">
          <ac:chgData name="Uga Dumpis" userId="e2bbf9235e7e0944" providerId="LiveId" clId="{2A81D299-1B57-4F67-BE84-7A23CD160217}" dt="2023-12-06T16:33:18.041" v="1461" actId="26606"/>
          <ac:spMkLst>
            <pc:docMk/>
            <pc:sldMk cId="1745599400" sldId="538"/>
            <ac:spMk id="11" creationId="{F68B3F68-107C-434F-AA38-110D5EA91B85}"/>
          </ac:spMkLst>
        </pc:spChg>
        <pc:spChg chg="add">
          <ac:chgData name="Uga Dumpis" userId="e2bbf9235e7e0944" providerId="LiveId" clId="{2A81D299-1B57-4F67-BE84-7A23CD160217}" dt="2023-12-06T16:33:18.041" v="1461" actId="26606"/>
          <ac:spMkLst>
            <pc:docMk/>
            <pc:sldMk cId="1745599400" sldId="538"/>
            <ac:spMk id="13" creationId="{AAD0DBB9-1A4B-4391-81D4-CB19F9AB918A}"/>
          </ac:spMkLst>
        </pc:spChg>
        <pc:spChg chg="add">
          <ac:chgData name="Uga Dumpis" userId="e2bbf9235e7e0944" providerId="LiveId" clId="{2A81D299-1B57-4F67-BE84-7A23CD160217}" dt="2023-12-06T16:33:18.041" v="1461" actId="26606"/>
          <ac:spMkLst>
            <pc:docMk/>
            <pc:sldMk cId="1745599400" sldId="538"/>
            <ac:spMk id="15" creationId="{063BBA22-50EA-4C4D-BE05-F1CE4E63AA56}"/>
          </ac:spMkLst>
        </pc:spChg>
        <pc:graphicFrameChg chg="add mod">
          <ac:chgData name="Uga Dumpis" userId="e2bbf9235e7e0944" providerId="LiveId" clId="{2A81D299-1B57-4F67-BE84-7A23CD160217}" dt="2023-12-06T16:33:31.367" v="1470" actId="20577"/>
          <ac:graphicFrameMkLst>
            <pc:docMk/>
            <pc:sldMk cId="1745599400" sldId="538"/>
            <ac:graphicFrameMk id="5" creationId="{B37C6B6A-1301-E1B2-D798-7C358B4A23EF}"/>
          </ac:graphicFrameMkLst>
        </pc:graphicFrameChg>
      </pc:sldChg>
      <pc:sldChg chg="new del">
        <pc:chgData name="Uga Dumpis" userId="e2bbf9235e7e0944" providerId="LiveId" clId="{2A81D299-1B57-4F67-BE84-7A23CD160217}" dt="2023-12-03T09:03:02.311" v="1070" actId="47"/>
        <pc:sldMkLst>
          <pc:docMk/>
          <pc:sldMk cId="2202754104" sldId="539"/>
        </pc:sldMkLst>
      </pc:sldChg>
      <pc:sldChg chg="addSp modSp add mod">
        <pc:chgData name="Uga Dumpis" userId="e2bbf9235e7e0944" providerId="LiveId" clId="{2A81D299-1B57-4F67-BE84-7A23CD160217}" dt="2023-12-03T09:22:44.430" v="1335" actId="20577"/>
        <pc:sldMkLst>
          <pc:docMk/>
          <pc:sldMk cId="2688096884" sldId="540"/>
        </pc:sldMkLst>
        <pc:spChg chg="mod">
          <ac:chgData name="Uga Dumpis" userId="e2bbf9235e7e0944" providerId="LiveId" clId="{2A81D299-1B57-4F67-BE84-7A23CD160217}" dt="2023-12-03T09:03:45.005" v="1098" actId="1076"/>
          <ac:spMkLst>
            <pc:docMk/>
            <pc:sldMk cId="2688096884" sldId="540"/>
            <ac:spMk id="3" creationId="{53A51BD0-278D-BDB0-DCC5-45F83F8100F3}"/>
          </ac:spMkLst>
        </pc:spChg>
        <pc:spChg chg="add mod">
          <ac:chgData name="Uga Dumpis" userId="e2bbf9235e7e0944" providerId="LiveId" clId="{2A81D299-1B57-4F67-BE84-7A23CD160217}" dt="2023-12-03T09:22:44.430" v="1335" actId="20577"/>
          <ac:spMkLst>
            <pc:docMk/>
            <pc:sldMk cId="2688096884" sldId="540"/>
            <ac:spMk id="7" creationId="{746E32C1-5104-E1CC-2EEE-03F6DDAFEE77}"/>
          </ac:spMkLst>
        </pc:spChg>
        <pc:spChg chg="mod">
          <ac:chgData name="Uga Dumpis" userId="e2bbf9235e7e0944" providerId="LiveId" clId="{2A81D299-1B57-4F67-BE84-7A23CD160217}" dt="2023-12-03T09:03:17.349" v="1097" actId="20577"/>
          <ac:spMkLst>
            <pc:docMk/>
            <pc:sldMk cId="2688096884" sldId="540"/>
            <ac:spMk id="11" creationId="{FA5BA73E-E46C-0044-82E1-83A0E97B15FB}"/>
          </ac:spMkLst>
        </pc:spChg>
      </pc:sldChg>
      <pc:sldChg chg="addSp delSp modSp new mod">
        <pc:chgData name="Uga Dumpis" userId="e2bbf9235e7e0944" providerId="LiveId" clId="{2A81D299-1B57-4F67-BE84-7A23CD160217}" dt="2023-12-06T16:29:35.015" v="1417" actId="1076"/>
        <pc:sldMkLst>
          <pc:docMk/>
          <pc:sldMk cId="479998805" sldId="541"/>
        </pc:sldMkLst>
        <pc:spChg chg="mod">
          <ac:chgData name="Uga Dumpis" userId="e2bbf9235e7e0944" providerId="LiveId" clId="{2A81D299-1B57-4F67-BE84-7A23CD160217}" dt="2023-12-06T16:29:09.568" v="1412" actId="1076"/>
          <ac:spMkLst>
            <pc:docMk/>
            <pc:sldMk cId="479998805" sldId="541"/>
            <ac:spMk id="2" creationId="{B2B86F17-A4C9-3ED2-1A38-5581BAA074A4}"/>
          </ac:spMkLst>
        </pc:spChg>
        <pc:spChg chg="mod">
          <ac:chgData name="Uga Dumpis" userId="e2bbf9235e7e0944" providerId="LiveId" clId="{2A81D299-1B57-4F67-BE84-7A23CD160217}" dt="2023-12-06T16:29:18.705" v="1416" actId="20577"/>
          <ac:spMkLst>
            <pc:docMk/>
            <pc:sldMk cId="479998805" sldId="541"/>
            <ac:spMk id="3" creationId="{DD7AE578-BD3C-E9D7-1408-50DCB1EEF3D4}"/>
          </ac:spMkLst>
        </pc:spChg>
        <pc:picChg chg="add mod">
          <ac:chgData name="Uga Dumpis" userId="e2bbf9235e7e0944" providerId="LiveId" clId="{2A81D299-1B57-4F67-BE84-7A23CD160217}" dt="2023-12-06T16:29:35.015" v="1417" actId="1076"/>
          <ac:picMkLst>
            <pc:docMk/>
            <pc:sldMk cId="479998805" sldId="541"/>
            <ac:picMk id="4" creationId="{D00B6513-92F8-8653-59D0-1EA522ABA83C}"/>
          </ac:picMkLst>
        </pc:picChg>
        <pc:picChg chg="add del mod">
          <ac:chgData name="Uga Dumpis" userId="e2bbf9235e7e0944" providerId="LiveId" clId="{2A81D299-1B57-4F67-BE84-7A23CD160217}" dt="2023-12-05T05:57:44.860" v="1393" actId="478"/>
          <ac:picMkLst>
            <pc:docMk/>
            <pc:sldMk cId="479998805" sldId="541"/>
            <ac:picMk id="5" creationId="{DEFB46C7-00EF-7BC2-EA8B-76B5A1CA913D}"/>
          </ac:picMkLst>
        </pc:picChg>
      </pc:sldChg>
      <pc:sldChg chg="addSp delSp modSp mod setBg">
        <pc:chgData name="Uga Dumpis" userId="e2bbf9235e7e0944" providerId="LiveId" clId="{2A81D299-1B57-4F67-BE84-7A23CD160217}" dt="2023-12-06T16:34:01.502" v="1471" actId="26606"/>
        <pc:sldMkLst>
          <pc:docMk/>
          <pc:sldMk cId="1039929057" sldId="544"/>
        </pc:sldMkLst>
        <pc:spChg chg="mod">
          <ac:chgData name="Uga Dumpis" userId="e2bbf9235e7e0944" providerId="LiveId" clId="{2A81D299-1B57-4F67-BE84-7A23CD160217}" dt="2023-12-06T16:34:01.502" v="1471" actId="26606"/>
          <ac:spMkLst>
            <pc:docMk/>
            <pc:sldMk cId="1039929057" sldId="544"/>
            <ac:spMk id="2" creationId="{1C6DBC99-5906-4A0C-8CE0-8D58AC352730}"/>
          </ac:spMkLst>
        </pc:spChg>
        <pc:spChg chg="del">
          <ac:chgData name="Uga Dumpis" userId="e2bbf9235e7e0944" providerId="LiveId" clId="{2A81D299-1B57-4F67-BE84-7A23CD160217}" dt="2023-12-06T16:34:01.502" v="1471" actId="26606"/>
          <ac:spMkLst>
            <pc:docMk/>
            <pc:sldMk cId="1039929057" sldId="544"/>
            <ac:spMk id="3" creationId="{CFFBB415-AB99-4B99-892B-4F4A232EC6D1}"/>
          </ac:spMkLst>
        </pc:spChg>
        <pc:spChg chg="add">
          <ac:chgData name="Uga Dumpis" userId="e2bbf9235e7e0944" providerId="LiveId" clId="{2A81D299-1B57-4F67-BE84-7A23CD160217}" dt="2023-12-06T16:34:01.502" v="1471" actId="26606"/>
          <ac:spMkLst>
            <pc:docMk/>
            <pc:sldMk cId="1039929057" sldId="544"/>
            <ac:spMk id="9" creationId="{BACC6370-2D7E-4714-9D71-7542949D7D5D}"/>
          </ac:spMkLst>
        </pc:spChg>
        <pc:spChg chg="add">
          <ac:chgData name="Uga Dumpis" userId="e2bbf9235e7e0944" providerId="LiveId" clId="{2A81D299-1B57-4F67-BE84-7A23CD160217}" dt="2023-12-06T16:34:01.502" v="1471" actId="26606"/>
          <ac:spMkLst>
            <pc:docMk/>
            <pc:sldMk cId="1039929057" sldId="544"/>
            <ac:spMk id="11" creationId="{F68B3F68-107C-434F-AA38-110D5EA91B85}"/>
          </ac:spMkLst>
        </pc:spChg>
        <pc:spChg chg="add">
          <ac:chgData name="Uga Dumpis" userId="e2bbf9235e7e0944" providerId="LiveId" clId="{2A81D299-1B57-4F67-BE84-7A23CD160217}" dt="2023-12-06T16:34:01.502" v="1471" actId="26606"/>
          <ac:spMkLst>
            <pc:docMk/>
            <pc:sldMk cId="1039929057" sldId="544"/>
            <ac:spMk id="13" creationId="{AAD0DBB9-1A4B-4391-81D4-CB19F9AB918A}"/>
          </ac:spMkLst>
        </pc:spChg>
        <pc:spChg chg="add">
          <ac:chgData name="Uga Dumpis" userId="e2bbf9235e7e0944" providerId="LiveId" clId="{2A81D299-1B57-4F67-BE84-7A23CD160217}" dt="2023-12-06T16:34:01.502" v="1471" actId="26606"/>
          <ac:spMkLst>
            <pc:docMk/>
            <pc:sldMk cId="1039929057" sldId="544"/>
            <ac:spMk id="15" creationId="{063BBA22-50EA-4C4D-BE05-F1CE4E63AA56}"/>
          </ac:spMkLst>
        </pc:spChg>
        <pc:graphicFrameChg chg="add">
          <ac:chgData name="Uga Dumpis" userId="e2bbf9235e7e0944" providerId="LiveId" clId="{2A81D299-1B57-4F67-BE84-7A23CD160217}" dt="2023-12-06T16:34:01.502" v="1471" actId="26606"/>
          <ac:graphicFrameMkLst>
            <pc:docMk/>
            <pc:sldMk cId="1039929057" sldId="544"/>
            <ac:graphicFrameMk id="5" creationId="{8BF59CDD-9BC4-6797-4A69-E2D0066CB937}"/>
          </ac:graphicFrameMkLst>
        </pc:graphicFrameChg>
      </pc:sldChg>
    </pc:docChg>
  </pc:docChgLst>
  <pc:docChgLst>
    <pc:chgData name="Uga Dumpis" userId="e2bbf9235e7e0944" providerId="LiveId" clId="{C01F4D6A-7662-4A00-B04F-656515C2AA39}"/>
    <pc:docChg chg="custSel addSld delSld modSld sldOrd">
      <pc:chgData name="Uga Dumpis" userId="e2bbf9235e7e0944" providerId="LiveId" clId="{C01F4D6A-7662-4A00-B04F-656515C2AA39}" dt="2023-11-24T12:19:40.389" v="1267" actId="20577"/>
      <pc:docMkLst>
        <pc:docMk/>
      </pc:docMkLst>
      <pc:sldChg chg="del ord">
        <pc:chgData name="Uga Dumpis" userId="e2bbf9235e7e0944" providerId="LiveId" clId="{C01F4D6A-7662-4A00-B04F-656515C2AA39}" dt="2023-11-24T08:38:59.544" v="289" actId="47"/>
        <pc:sldMkLst>
          <pc:docMk/>
          <pc:sldMk cId="1905180729" sldId="256"/>
        </pc:sldMkLst>
      </pc:sldChg>
      <pc:sldChg chg="del">
        <pc:chgData name="Uga Dumpis" userId="e2bbf9235e7e0944" providerId="LiveId" clId="{C01F4D6A-7662-4A00-B04F-656515C2AA39}" dt="2023-11-24T08:11:01.745" v="0" actId="47"/>
        <pc:sldMkLst>
          <pc:docMk/>
          <pc:sldMk cId="557015389" sldId="259"/>
        </pc:sldMkLst>
      </pc:sldChg>
      <pc:sldChg chg="del">
        <pc:chgData name="Uga Dumpis" userId="e2bbf9235e7e0944" providerId="LiveId" clId="{C01F4D6A-7662-4A00-B04F-656515C2AA39}" dt="2023-11-24T08:42:18.310" v="291" actId="47"/>
        <pc:sldMkLst>
          <pc:docMk/>
          <pc:sldMk cId="865173649" sldId="262"/>
        </pc:sldMkLst>
      </pc:sldChg>
      <pc:sldChg chg="modSp del mod">
        <pc:chgData name="Uga Dumpis" userId="e2bbf9235e7e0944" providerId="LiveId" clId="{C01F4D6A-7662-4A00-B04F-656515C2AA39}" dt="2023-11-24T08:42:16.312" v="290" actId="47"/>
        <pc:sldMkLst>
          <pc:docMk/>
          <pc:sldMk cId="3659688420" sldId="266"/>
        </pc:sldMkLst>
        <pc:spChg chg="mod">
          <ac:chgData name="Uga Dumpis" userId="e2bbf9235e7e0944" providerId="LiveId" clId="{C01F4D6A-7662-4A00-B04F-656515C2AA39}" dt="2023-11-24T08:11:23.040" v="2" actId="1076"/>
          <ac:spMkLst>
            <pc:docMk/>
            <pc:sldMk cId="3659688420" sldId="266"/>
            <ac:spMk id="2" creationId="{CFB8B9EE-A9CC-0F3E-DB22-8132D1652F57}"/>
          </ac:spMkLst>
        </pc:spChg>
        <pc:picChg chg="mod">
          <ac:chgData name="Uga Dumpis" userId="e2bbf9235e7e0944" providerId="LiveId" clId="{C01F4D6A-7662-4A00-B04F-656515C2AA39}" dt="2023-11-24T08:11:26.071" v="3" actId="14100"/>
          <ac:picMkLst>
            <pc:docMk/>
            <pc:sldMk cId="3659688420" sldId="266"/>
            <ac:picMk id="4" creationId="{7B9680B1-D56C-EEC9-AF87-CEA36BE88FB0}"/>
          </ac:picMkLst>
        </pc:picChg>
      </pc:sldChg>
      <pc:sldChg chg="ord">
        <pc:chgData name="Uga Dumpis" userId="e2bbf9235e7e0944" providerId="LiveId" clId="{C01F4D6A-7662-4A00-B04F-656515C2AA39}" dt="2023-11-24T08:42:36.034" v="293"/>
        <pc:sldMkLst>
          <pc:docMk/>
          <pc:sldMk cId="3749285482" sldId="267"/>
        </pc:sldMkLst>
      </pc:sldChg>
      <pc:sldChg chg="modSp ord">
        <pc:chgData name="Uga Dumpis" userId="e2bbf9235e7e0944" providerId="LiveId" clId="{C01F4D6A-7662-4A00-B04F-656515C2AA39}" dt="2023-11-24T08:42:42.192" v="295"/>
        <pc:sldMkLst>
          <pc:docMk/>
          <pc:sldMk cId="4178321158" sldId="268"/>
        </pc:sldMkLst>
        <pc:picChg chg="mod">
          <ac:chgData name="Uga Dumpis" userId="e2bbf9235e7e0944" providerId="LiveId" clId="{C01F4D6A-7662-4A00-B04F-656515C2AA39}" dt="2023-11-24T08:20:33.626" v="169" actId="14100"/>
          <ac:picMkLst>
            <pc:docMk/>
            <pc:sldMk cId="4178321158" sldId="268"/>
            <ac:picMk id="2050" creationId="{DA38723F-F238-4ABC-A19E-4AA2D6D87643}"/>
          </ac:picMkLst>
        </pc:picChg>
      </pc:sldChg>
      <pc:sldChg chg="del">
        <pc:chgData name="Uga Dumpis" userId="e2bbf9235e7e0944" providerId="LiveId" clId="{C01F4D6A-7662-4A00-B04F-656515C2AA39}" dt="2023-11-24T08:12:41.708" v="4" actId="47"/>
        <pc:sldMkLst>
          <pc:docMk/>
          <pc:sldMk cId="3646444454" sldId="269"/>
        </pc:sldMkLst>
      </pc:sldChg>
      <pc:sldChg chg="del">
        <pc:chgData name="Uga Dumpis" userId="e2bbf9235e7e0944" providerId="LiveId" clId="{C01F4D6A-7662-4A00-B04F-656515C2AA39}" dt="2023-11-24T08:12:50.317" v="5" actId="47"/>
        <pc:sldMkLst>
          <pc:docMk/>
          <pc:sldMk cId="495494879" sldId="270"/>
        </pc:sldMkLst>
      </pc:sldChg>
      <pc:sldChg chg="del">
        <pc:chgData name="Uga Dumpis" userId="e2bbf9235e7e0944" providerId="LiveId" clId="{C01F4D6A-7662-4A00-B04F-656515C2AA39}" dt="2023-11-24T08:13:14.652" v="6" actId="47"/>
        <pc:sldMkLst>
          <pc:docMk/>
          <pc:sldMk cId="998346864" sldId="271"/>
        </pc:sldMkLst>
      </pc:sldChg>
      <pc:sldChg chg="del">
        <pc:chgData name="Uga Dumpis" userId="e2bbf9235e7e0944" providerId="LiveId" clId="{C01F4D6A-7662-4A00-B04F-656515C2AA39}" dt="2023-11-24T08:13:19.836" v="7" actId="47"/>
        <pc:sldMkLst>
          <pc:docMk/>
          <pc:sldMk cId="987445055" sldId="272"/>
        </pc:sldMkLst>
      </pc:sldChg>
      <pc:sldChg chg="addSp delSp modSp add mod">
        <pc:chgData name="Uga Dumpis" userId="e2bbf9235e7e0944" providerId="LiveId" clId="{C01F4D6A-7662-4A00-B04F-656515C2AA39}" dt="2023-11-24T08:27:45.617" v="179" actId="6549"/>
        <pc:sldMkLst>
          <pc:docMk/>
          <pc:sldMk cId="2249087074" sldId="284"/>
        </pc:sldMkLst>
        <pc:spChg chg="mod">
          <ac:chgData name="Uga Dumpis" userId="e2bbf9235e7e0944" providerId="LiveId" clId="{C01F4D6A-7662-4A00-B04F-656515C2AA39}" dt="2023-11-24T08:27:45.617" v="179" actId="6549"/>
          <ac:spMkLst>
            <pc:docMk/>
            <pc:sldMk cId="2249087074" sldId="284"/>
            <ac:spMk id="7" creationId="{2A2180B1-FBAF-9836-AA48-18080CAFABE6}"/>
          </ac:spMkLst>
        </pc:spChg>
        <pc:spChg chg="del">
          <ac:chgData name="Uga Dumpis" userId="e2bbf9235e7e0944" providerId="LiveId" clId="{C01F4D6A-7662-4A00-B04F-656515C2AA39}" dt="2023-11-24T08:27:22.524" v="177" actId="478"/>
          <ac:spMkLst>
            <pc:docMk/>
            <pc:sldMk cId="2249087074" sldId="284"/>
            <ac:spMk id="10" creationId="{2AA4DC68-8BB1-34E7-A6D8-C9C666C94B70}"/>
          </ac:spMkLst>
        </pc:spChg>
        <pc:spChg chg="mod">
          <ac:chgData name="Uga Dumpis" userId="e2bbf9235e7e0944" providerId="LiveId" clId="{C01F4D6A-7662-4A00-B04F-656515C2AA39}" dt="2023-11-24T08:25:35.251" v="172" actId="1076"/>
          <ac:spMkLst>
            <pc:docMk/>
            <pc:sldMk cId="2249087074" sldId="284"/>
            <ac:spMk id="11" creationId="{3D3DAEB5-EB30-FF29-1EF1-9A3F6EA6D5BA}"/>
          </ac:spMkLst>
        </pc:spChg>
        <pc:graphicFrameChg chg="del mod">
          <ac:chgData name="Uga Dumpis" userId="e2bbf9235e7e0944" providerId="LiveId" clId="{C01F4D6A-7662-4A00-B04F-656515C2AA39}" dt="2023-11-24T08:27:10.266" v="173" actId="478"/>
          <ac:graphicFrameMkLst>
            <pc:docMk/>
            <pc:sldMk cId="2249087074" sldId="284"/>
            <ac:graphicFrameMk id="9" creationId="{7A3A1F56-D827-F2E5-7A4F-21E88C34FACC}"/>
          </ac:graphicFrameMkLst>
        </pc:graphicFrameChg>
        <pc:graphicFrameChg chg="add mod">
          <ac:chgData name="Uga Dumpis" userId="e2bbf9235e7e0944" providerId="LiveId" clId="{C01F4D6A-7662-4A00-B04F-656515C2AA39}" dt="2023-11-24T08:27:26.436" v="178" actId="1076"/>
          <ac:graphicFrameMkLst>
            <pc:docMk/>
            <pc:sldMk cId="2249087074" sldId="284"/>
            <ac:graphicFrameMk id="13" creationId="{5A6C84A9-829B-4E18-AF61-BBA7B9EEFC9A}"/>
          </ac:graphicFrameMkLst>
        </pc:graphicFrameChg>
      </pc:sldChg>
      <pc:sldChg chg="modSp add mod ord">
        <pc:chgData name="Uga Dumpis" userId="e2bbf9235e7e0944" providerId="LiveId" clId="{C01F4D6A-7662-4A00-B04F-656515C2AA39}" dt="2023-11-24T08:37:59.584" v="284" actId="20577"/>
        <pc:sldMkLst>
          <pc:docMk/>
          <pc:sldMk cId="2482859893" sldId="288"/>
        </pc:sldMkLst>
        <pc:spChg chg="mod">
          <ac:chgData name="Uga Dumpis" userId="e2bbf9235e7e0944" providerId="LiveId" clId="{C01F4D6A-7662-4A00-B04F-656515C2AA39}" dt="2023-11-24T08:37:59.584" v="284" actId="20577"/>
          <ac:spMkLst>
            <pc:docMk/>
            <pc:sldMk cId="2482859893" sldId="288"/>
            <ac:spMk id="3" creationId="{0D6FA62B-CF2A-7515-0F7A-0B556855BED3}"/>
          </ac:spMkLst>
        </pc:spChg>
      </pc:sldChg>
      <pc:sldChg chg="add del">
        <pc:chgData name="Uga Dumpis" userId="e2bbf9235e7e0944" providerId="LiveId" clId="{C01F4D6A-7662-4A00-B04F-656515C2AA39}" dt="2023-11-24T08:35:14.209" v="196" actId="47"/>
        <pc:sldMkLst>
          <pc:docMk/>
          <pc:sldMk cId="4182616710" sldId="300"/>
        </pc:sldMkLst>
      </pc:sldChg>
      <pc:sldChg chg="delSp add ord setBg delDesignElem">
        <pc:chgData name="Uga Dumpis" userId="e2bbf9235e7e0944" providerId="LiveId" clId="{C01F4D6A-7662-4A00-B04F-656515C2AA39}" dt="2023-11-24T08:36:06.838" v="201"/>
        <pc:sldMkLst>
          <pc:docMk/>
          <pc:sldMk cId="3765298980" sldId="317"/>
        </pc:sldMkLst>
        <pc:spChg chg="del">
          <ac:chgData name="Uga Dumpis" userId="e2bbf9235e7e0944" providerId="LiveId" clId="{C01F4D6A-7662-4A00-B04F-656515C2AA39}" dt="2023-11-24T08:31:10.136" v="190"/>
          <ac:spMkLst>
            <pc:docMk/>
            <pc:sldMk cId="3765298980" sldId="317"/>
            <ac:spMk id="16" creationId="{6C4028FD-8BAA-4A19-BFDE-594D991B7552}"/>
          </ac:spMkLst>
        </pc:spChg>
      </pc:sldChg>
      <pc:sldChg chg="delSp add ord setBg delDesignElem">
        <pc:chgData name="Uga Dumpis" userId="e2bbf9235e7e0944" providerId="LiveId" clId="{C01F4D6A-7662-4A00-B04F-656515C2AA39}" dt="2023-11-24T08:36:12.535" v="203"/>
        <pc:sldMkLst>
          <pc:docMk/>
          <pc:sldMk cId="931788855" sldId="318"/>
        </pc:sldMkLst>
        <pc:spChg chg="del">
          <ac:chgData name="Uga Dumpis" userId="e2bbf9235e7e0944" providerId="LiveId" clId="{C01F4D6A-7662-4A00-B04F-656515C2AA39}" dt="2023-11-24T08:31:10.136" v="190"/>
          <ac:spMkLst>
            <pc:docMk/>
            <pc:sldMk cId="931788855" sldId="318"/>
            <ac:spMk id="10" creationId="{955A2079-FA98-4876-80F0-72364A7D2EA4}"/>
          </ac:spMkLst>
        </pc:spChg>
      </pc:sldChg>
      <pc:sldChg chg="add del">
        <pc:chgData name="Uga Dumpis" userId="e2bbf9235e7e0944" providerId="LiveId" clId="{C01F4D6A-7662-4A00-B04F-656515C2AA39}" dt="2023-11-24T08:36:31.610" v="205" actId="47"/>
        <pc:sldMkLst>
          <pc:docMk/>
          <pc:sldMk cId="1194409301" sldId="319"/>
        </pc:sldMkLst>
      </pc:sldChg>
      <pc:sldChg chg="delSp add ord setBg delDesignElem">
        <pc:chgData name="Uga Dumpis" userId="e2bbf9235e7e0944" providerId="LiveId" clId="{C01F4D6A-7662-4A00-B04F-656515C2AA39}" dt="2023-11-24T08:36:34.582" v="207"/>
        <pc:sldMkLst>
          <pc:docMk/>
          <pc:sldMk cId="3715906059" sldId="320"/>
        </pc:sldMkLst>
        <pc:spChg chg="del">
          <ac:chgData name="Uga Dumpis" userId="e2bbf9235e7e0944" providerId="LiveId" clId="{C01F4D6A-7662-4A00-B04F-656515C2AA39}" dt="2023-11-24T08:31:10.136" v="190"/>
          <ac:spMkLst>
            <pc:docMk/>
            <pc:sldMk cId="3715906059" sldId="320"/>
            <ac:spMk id="10" creationId="{6C4028FD-8BAA-4A19-BFDE-594D991B7552}"/>
          </ac:spMkLst>
        </pc:spChg>
      </pc:sldChg>
      <pc:sldChg chg="delSp add setBg delDesignElem">
        <pc:chgData name="Uga Dumpis" userId="e2bbf9235e7e0944" providerId="LiveId" clId="{C01F4D6A-7662-4A00-B04F-656515C2AA39}" dt="2023-11-24T08:31:10.136" v="190"/>
        <pc:sldMkLst>
          <pc:docMk/>
          <pc:sldMk cId="2320900534" sldId="321"/>
        </pc:sldMkLst>
        <pc:spChg chg="del">
          <ac:chgData name="Uga Dumpis" userId="e2bbf9235e7e0944" providerId="LiveId" clId="{C01F4D6A-7662-4A00-B04F-656515C2AA39}" dt="2023-11-24T08:31:10.136" v="190"/>
          <ac:spMkLst>
            <pc:docMk/>
            <pc:sldMk cId="2320900534" sldId="321"/>
            <ac:spMk id="10" creationId="{6C4028FD-8BAA-4A19-BFDE-594D991B7552}"/>
          </ac:spMkLst>
        </pc:spChg>
      </pc:sldChg>
      <pc:sldChg chg="delSp add setBg delDesignElem">
        <pc:chgData name="Uga Dumpis" userId="e2bbf9235e7e0944" providerId="LiveId" clId="{C01F4D6A-7662-4A00-B04F-656515C2AA39}" dt="2023-11-24T08:31:10.136" v="190"/>
        <pc:sldMkLst>
          <pc:docMk/>
          <pc:sldMk cId="4194069876" sldId="322"/>
        </pc:sldMkLst>
        <pc:spChg chg="del">
          <ac:chgData name="Uga Dumpis" userId="e2bbf9235e7e0944" providerId="LiveId" clId="{C01F4D6A-7662-4A00-B04F-656515C2AA39}" dt="2023-11-24T08:31:10.136" v="190"/>
          <ac:spMkLst>
            <pc:docMk/>
            <pc:sldMk cId="4194069876" sldId="322"/>
            <ac:spMk id="10" creationId="{6C4028FD-8BAA-4A19-BFDE-594D991B7552}"/>
          </ac:spMkLst>
        </pc:spChg>
      </pc:sldChg>
      <pc:sldChg chg="delSp add setBg delDesignElem">
        <pc:chgData name="Uga Dumpis" userId="e2bbf9235e7e0944" providerId="LiveId" clId="{C01F4D6A-7662-4A00-B04F-656515C2AA39}" dt="2023-11-24T08:31:10.136" v="190"/>
        <pc:sldMkLst>
          <pc:docMk/>
          <pc:sldMk cId="3371059447" sldId="323"/>
        </pc:sldMkLst>
        <pc:spChg chg="del">
          <ac:chgData name="Uga Dumpis" userId="e2bbf9235e7e0944" providerId="LiveId" clId="{C01F4D6A-7662-4A00-B04F-656515C2AA39}" dt="2023-11-24T08:31:10.136" v="190"/>
          <ac:spMkLst>
            <pc:docMk/>
            <pc:sldMk cId="3371059447" sldId="323"/>
            <ac:spMk id="10" creationId="{6C4028FD-8BAA-4A19-BFDE-594D991B7552}"/>
          </ac:spMkLst>
        </pc:spChg>
      </pc:sldChg>
      <pc:sldChg chg="add del">
        <pc:chgData name="Uga Dumpis" userId="e2bbf9235e7e0944" providerId="LiveId" clId="{C01F4D6A-7662-4A00-B04F-656515C2AA39}" dt="2023-11-24T08:36:30.461" v="204" actId="47"/>
        <pc:sldMkLst>
          <pc:docMk/>
          <pc:sldMk cId="2167286288" sldId="325"/>
        </pc:sldMkLst>
      </pc:sldChg>
      <pc:sldChg chg="add del">
        <pc:chgData name="Uga Dumpis" userId="e2bbf9235e7e0944" providerId="LiveId" clId="{C01F4D6A-7662-4A00-B04F-656515C2AA39}" dt="2023-11-24T08:35:55.657" v="199" actId="47"/>
        <pc:sldMkLst>
          <pc:docMk/>
          <pc:sldMk cId="3715222791" sldId="327"/>
        </pc:sldMkLst>
      </pc:sldChg>
      <pc:sldChg chg="delSp add setBg delDesignElem">
        <pc:chgData name="Uga Dumpis" userId="e2bbf9235e7e0944" providerId="LiveId" clId="{C01F4D6A-7662-4A00-B04F-656515C2AA39}" dt="2023-11-24T08:31:10.136" v="190"/>
        <pc:sldMkLst>
          <pc:docMk/>
          <pc:sldMk cId="1262862031" sldId="328"/>
        </pc:sldMkLst>
        <pc:spChg chg="del">
          <ac:chgData name="Uga Dumpis" userId="e2bbf9235e7e0944" providerId="LiveId" clId="{C01F4D6A-7662-4A00-B04F-656515C2AA39}" dt="2023-11-24T08:31:10.136" v="190"/>
          <ac:spMkLst>
            <pc:docMk/>
            <pc:sldMk cId="1262862031" sldId="328"/>
            <ac:spMk id="10" creationId="{924D84CD-5280-4B52-B96E-8EDAA2B20C51}"/>
          </ac:spMkLst>
        </pc:spChg>
        <pc:spChg chg="del">
          <ac:chgData name="Uga Dumpis" userId="e2bbf9235e7e0944" providerId="LiveId" clId="{C01F4D6A-7662-4A00-B04F-656515C2AA39}" dt="2023-11-24T08:31:10.136" v="190"/>
          <ac:spMkLst>
            <pc:docMk/>
            <pc:sldMk cId="1262862031" sldId="328"/>
            <ac:spMk id="12" creationId="{3E65D517-46E4-8037-A63D-629DE1253A89}"/>
          </ac:spMkLst>
        </pc:spChg>
      </pc:sldChg>
      <pc:sldChg chg="delSp add ord setBg delDesignElem">
        <pc:chgData name="Uga Dumpis" userId="e2bbf9235e7e0944" providerId="LiveId" clId="{C01F4D6A-7662-4A00-B04F-656515C2AA39}" dt="2023-11-24T08:38:30.512" v="288"/>
        <pc:sldMkLst>
          <pc:docMk/>
          <pc:sldMk cId="2066130519" sldId="329"/>
        </pc:sldMkLst>
        <pc:spChg chg="del">
          <ac:chgData name="Uga Dumpis" userId="e2bbf9235e7e0944" providerId="LiveId" clId="{C01F4D6A-7662-4A00-B04F-656515C2AA39}" dt="2023-11-24T08:31:10.136" v="190"/>
          <ac:spMkLst>
            <pc:docMk/>
            <pc:sldMk cId="2066130519" sldId="329"/>
            <ac:spMk id="10" creationId="{924D84CD-5280-4B52-B96E-8EDAA2B20C51}"/>
          </ac:spMkLst>
        </pc:spChg>
        <pc:spChg chg="del">
          <ac:chgData name="Uga Dumpis" userId="e2bbf9235e7e0944" providerId="LiveId" clId="{C01F4D6A-7662-4A00-B04F-656515C2AA39}" dt="2023-11-24T08:31:10.136" v="190"/>
          <ac:spMkLst>
            <pc:docMk/>
            <pc:sldMk cId="2066130519" sldId="329"/>
            <ac:spMk id="12" creationId="{3E65D517-46E4-8037-A63D-629DE1253A89}"/>
          </ac:spMkLst>
        </pc:spChg>
      </pc:sldChg>
      <pc:sldChg chg="addSp delSp add ord">
        <pc:chgData name="Uga Dumpis" userId="e2bbf9235e7e0944" providerId="LiveId" clId="{C01F4D6A-7662-4A00-B04F-656515C2AA39}" dt="2023-11-24T08:42:47.864" v="297"/>
        <pc:sldMkLst>
          <pc:docMk/>
          <pc:sldMk cId="639856051" sldId="526"/>
        </pc:sldMkLst>
        <pc:picChg chg="add del">
          <ac:chgData name="Uga Dumpis" userId="e2bbf9235e7e0944" providerId="LiveId" clId="{C01F4D6A-7662-4A00-B04F-656515C2AA39}" dt="2023-11-24T08:15:43.306" v="12"/>
          <ac:picMkLst>
            <pc:docMk/>
            <pc:sldMk cId="639856051" sldId="526"/>
            <ac:picMk id="3" creationId="{73AFABC6-E256-4BC0-A1B8-AD7929DAC36D}"/>
          </ac:picMkLst>
        </pc:picChg>
      </pc:sldChg>
      <pc:sldChg chg="addSp new ord">
        <pc:chgData name="Uga Dumpis" userId="e2bbf9235e7e0944" providerId="LiveId" clId="{C01F4D6A-7662-4A00-B04F-656515C2AA39}" dt="2023-11-24T08:31:20.605" v="194"/>
        <pc:sldMkLst>
          <pc:docMk/>
          <pc:sldMk cId="270667425" sldId="527"/>
        </pc:sldMkLst>
        <pc:picChg chg="add">
          <ac:chgData name="Uga Dumpis" userId="e2bbf9235e7e0944" providerId="LiveId" clId="{C01F4D6A-7662-4A00-B04F-656515C2AA39}" dt="2023-11-24T08:15:48.956" v="14"/>
          <ac:picMkLst>
            <pc:docMk/>
            <pc:sldMk cId="270667425" sldId="527"/>
            <ac:picMk id="4" creationId="{2B725E1B-488D-4231-87D9-6DAAA73DD05C}"/>
          </ac:picMkLst>
        </pc:picChg>
      </pc:sldChg>
      <pc:sldChg chg="addSp delSp modSp new mod ord">
        <pc:chgData name="Uga Dumpis" userId="e2bbf9235e7e0944" providerId="LiveId" clId="{C01F4D6A-7662-4A00-B04F-656515C2AA39}" dt="2023-11-24T08:18:46.985" v="143" actId="20577"/>
        <pc:sldMkLst>
          <pc:docMk/>
          <pc:sldMk cId="2336291384" sldId="528"/>
        </pc:sldMkLst>
        <pc:spChg chg="del">
          <ac:chgData name="Uga Dumpis" userId="e2bbf9235e7e0944" providerId="LiveId" clId="{C01F4D6A-7662-4A00-B04F-656515C2AA39}" dt="2023-11-24T08:18:07.646" v="18"/>
          <ac:spMkLst>
            <pc:docMk/>
            <pc:sldMk cId="2336291384" sldId="528"/>
            <ac:spMk id="2" creationId="{323A1BC3-8401-4997-A56D-0000CE21EB29}"/>
          </ac:spMkLst>
        </pc:spChg>
        <pc:spChg chg="del">
          <ac:chgData name="Uga Dumpis" userId="e2bbf9235e7e0944" providerId="LiveId" clId="{C01F4D6A-7662-4A00-B04F-656515C2AA39}" dt="2023-11-24T08:18:07.646" v="18"/>
          <ac:spMkLst>
            <pc:docMk/>
            <pc:sldMk cId="2336291384" sldId="528"/>
            <ac:spMk id="3" creationId="{1989C83A-2333-4833-8B45-51B557E85F92}"/>
          </ac:spMkLst>
        </pc:spChg>
        <pc:spChg chg="add mod">
          <ac:chgData name="Uga Dumpis" userId="e2bbf9235e7e0944" providerId="LiveId" clId="{C01F4D6A-7662-4A00-B04F-656515C2AA39}" dt="2023-11-24T08:18:24.129" v="24" actId="1076"/>
          <ac:spMkLst>
            <pc:docMk/>
            <pc:sldMk cId="2336291384" sldId="528"/>
            <ac:spMk id="4" creationId="{304CFED0-7B03-4AB1-AB00-1696E73BF6D1}"/>
          </ac:spMkLst>
        </pc:spChg>
        <pc:spChg chg="add mod">
          <ac:chgData name="Uga Dumpis" userId="e2bbf9235e7e0944" providerId="LiveId" clId="{C01F4D6A-7662-4A00-B04F-656515C2AA39}" dt="2023-11-24T08:18:46.985" v="143" actId="20577"/>
          <ac:spMkLst>
            <pc:docMk/>
            <pc:sldMk cId="2336291384" sldId="528"/>
            <ac:spMk id="5" creationId="{0A503825-45ED-427D-BC75-6AA26D899229}"/>
          </ac:spMkLst>
        </pc:spChg>
      </pc:sldChg>
      <pc:sldChg chg="addSp modSp new mod ord">
        <pc:chgData name="Uga Dumpis" userId="e2bbf9235e7e0944" providerId="LiveId" clId="{C01F4D6A-7662-4A00-B04F-656515C2AA39}" dt="2023-11-24T08:38:16.575" v="286"/>
        <pc:sldMkLst>
          <pc:docMk/>
          <pc:sldMk cId="4079978586" sldId="529"/>
        </pc:sldMkLst>
        <pc:graphicFrameChg chg="add mod">
          <ac:chgData name="Uga Dumpis" userId="e2bbf9235e7e0944" providerId="LiveId" clId="{C01F4D6A-7662-4A00-B04F-656515C2AA39}" dt="2023-11-24T08:35:03.086" v="195"/>
          <ac:graphicFrameMkLst>
            <pc:docMk/>
            <pc:sldMk cId="4079978586" sldId="529"/>
            <ac:graphicFrameMk id="4" creationId="{DC7953CA-5065-42DB-A087-41951AB2F16A}"/>
          </ac:graphicFrameMkLst>
        </pc:graphicFrameChg>
      </pc:sldChg>
      <pc:sldChg chg="modSp add mod ord">
        <pc:chgData name="Uga Dumpis" userId="e2bbf9235e7e0944" providerId="LiveId" clId="{C01F4D6A-7662-4A00-B04F-656515C2AA39}" dt="2023-11-24T08:42:54.425" v="299"/>
        <pc:sldMkLst>
          <pc:docMk/>
          <pc:sldMk cId="2101720970" sldId="530"/>
        </pc:sldMkLst>
        <pc:spChg chg="mod">
          <ac:chgData name="Uga Dumpis" userId="e2bbf9235e7e0944" providerId="LiveId" clId="{C01F4D6A-7662-4A00-B04F-656515C2AA39}" dt="2023-11-24T08:19:36.570" v="164" actId="20577"/>
          <ac:spMkLst>
            <pc:docMk/>
            <pc:sldMk cId="2101720970" sldId="530"/>
            <ac:spMk id="7" creationId="{00000000-0000-0000-0000-000000000000}"/>
          </ac:spMkLst>
        </pc:spChg>
      </pc:sldChg>
      <pc:sldChg chg="modSp new mod">
        <pc:chgData name="Uga Dumpis" userId="e2bbf9235e7e0944" providerId="LiveId" clId="{C01F4D6A-7662-4A00-B04F-656515C2AA39}" dt="2023-11-24T12:16:38.612" v="818" actId="20577"/>
        <pc:sldMkLst>
          <pc:docMk/>
          <pc:sldMk cId="490173351" sldId="531"/>
        </pc:sldMkLst>
        <pc:spChg chg="mod">
          <ac:chgData name="Uga Dumpis" userId="e2bbf9235e7e0944" providerId="LiveId" clId="{C01F4D6A-7662-4A00-B04F-656515C2AA39}" dt="2023-11-24T12:12:36.690" v="411" actId="20577"/>
          <ac:spMkLst>
            <pc:docMk/>
            <pc:sldMk cId="490173351" sldId="531"/>
            <ac:spMk id="2" creationId="{DBA1A80C-412D-481C-939C-1766EA33CB10}"/>
          </ac:spMkLst>
        </pc:spChg>
        <pc:spChg chg="mod">
          <ac:chgData name="Uga Dumpis" userId="e2bbf9235e7e0944" providerId="LiveId" clId="{C01F4D6A-7662-4A00-B04F-656515C2AA39}" dt="2023-11-24T12:16:38.612" v="818" actId="20577"/>
          <ac:spMkLst>
            <pc:docMk/>
            <pc:sldMk cId="490173351" sldId="531"/>
            <ac:spMk id="3" creationId="{00E3591B-562E-419D-A51A-5E6D0C883056}"/>
          </ac:spMkLst>
        </pc:spChg>
      </pc:sldChg>
      <pc:sldChg chg="modSp new mod">
        <pc:chgData name="Uga Dumpis" userId="e2bbf9235e7e0944" providerId="LiveId" clId="{C01F4D6A-7662-4A00-B04F-656515C2AA39}" dt="2023-11-24T12:19:40.389" v="1267" actId="20577"/>
        <pc:sldMkLst>
          <pc:docMk/>
          <pc:sldMk cId="4251644760" sldId="532"/>
        </pc:sldMkLst>
        <pc:spChg chg="mod">
          <ac:chgData name="Uga Dumpis" userId="e2bbf9235e7e0944" providerId="LiveId" clId="{C01F4D6A-7662-4A00-B04F-656515C2AA39}" dt="2023-11-24T12:17:07.572" v="878" actId="20577"/>
          <ac:spMkLst>
            <pc:docMk/>
            <pc:sldMk cId="4251644760" sldId="532"/>
            <ac:spMk id="2" creationId="{C2F92C48-C808-4069-8FE0-188D30BF97A3}"/>
          </ac:spMkLst>
        </pc:spChg>
        <pc:spChg chg="mod">
          <ac:chgData name="Uga Dumpis" userId="e2bbf9235e7e0944" providerId="LiveId" clId="{C01F4D6A-7662-4A00-B04F-656515C2AA39}" dt="2023-11-24T12:19:40.389" v="1267" actId="20577"/>
          <ac:spMkLst>
            <pc:docMk/>
            <pc:sldMk cId="4251644760" sldId="532"/>
            <ac:spMk id="3" creationId="{DEFE2AE3-BB1C-44EB-9824-74BC3B80CC9A}"/>
          </ac:spMkLst>
        </pc:spChg>
      </pc:sldChg>
      <pc:sldChg chg="modSp new mod">
        <pc:chgData name="Uga Dumpis" userId="e2bbf9235e7e0944" providerId="LiveId" clId="{C01F4D6A-7662-4A00-B04F-656515C2AA39}" dt="2023-11-24T12:19:25.765" v="1218" actId="20577"/>
        <pc:sldMkLst>
          <pc:docMk/>
          <pc:sldMk cId="565731761" sldId="533"/>
        </pc:sldMkLst>
        <pc:spChg chg="mod">
          <ac:chgData name="Uga Dumpis" userId="e2bbf9235e7e0944" providerId="LiveId" clId="{C01F4D6A-7662-4A00-B04F-656515C2AA39}" dt="2023-11-24T12:19:25.765" v="1218" actId="20577"/>
          <ac:spMkLst>
            <pc:docMk/>
            <pc:sldMk cId="565731761" sldId="533"/>
            <ac:spMk id="2" creationId="{1E194C34-D2C4-424A-967F-37C7D5C3EE01}"/>
          </ac:spMkLst>
        </pc:spChg>
      </pc:sldChg>
    </pc:docChg>
  </pc:docChgLst>
  <pc:docChgLst>
    <pc:chgData name="Uga Dumpis" userId="e2bbf9235e7e0944" providerId="LiveId" clId="{D35F4DF8-42DD-4631-A08F-C65B175EF58C}"/>
    <pc:docChg chg="custSel addSld delSld modSld sldOrd">
      <pc:chgData name="Uga Dumpis" userId="e2bbf9235e7e0944" providerId="LiveId" clId="{D35F4DF8-42DD-4631-A08F-C65B175EF58C}" dt="2023-12-06T05:58:59.184" v="1346" actId="1076"/>
      <pc:docMkLst>
        <pc:docMk/>
      </pc:docMkLst>
      <pc:sldChg chg="del">
        <pc:chgData name="Uga Dumpis" userId="e2bbf9235e7e0944" providerId="LiveId" clId="{D35F4DF8-42DD-4631-A08F-C65B175EF58C}" dt="2023-12-06T05:42:04.204" v="313" actId="47"/>
        <pc:sldMkLst>
          <pc:docMk/>
          <pc:sldMk cId="1698679558" sldId="258"/>
        </pc:sldMkLst>
      </pc:sldChg>
      <pc:sldChg chg="del">
        <pc:chgData name="Uga Dumpis" userId="e2bbf9235e7e0944" providerId="LiveId" clId="{D35F4DF8-42DD-4631-A08F-C65B175EF58C}" dt="2023-12-05T12:01:42.350" v="99" actId="47"/>
        <pc:sldMkLst>
          <pc:docMk/>
          <pc:sldMk cId="3114344168" sldId="261"/>
        </pc:sldMkLst>
      </pc:sldChg>
      <pc:sldChg chg="delSp add setBg delDesignElem">
        <pc:chgData name="Uga Dumpis" userId="e2bbf9235e7e0944" providerId="LiveId" clId="{D35F4DF8-42DD-4631-A08F-C65B175EF58C}" dt="2023-12-05T11:58:16.688" v="30"/>
        <pc:sldMkLst>
          <pc:docMk/>
          <pc:sldMk cId="865173649" sldId="262"/>
        </pc:sldMkLst>
        <pc:spChg chg="del">
          <ac:chgData name="Uga Dumpis" userId="e2bbf9235e7e0944" providerId="LiveId" clId="{D35F4DF8-42DD-4631-A08F-C65B175EF58C}" dt="2023-12-05T11:58:16.688" v="30"/>
          <ac:spMkLst>
            <pc:docMk/>
            <pc:sldMk cId="865173649" sldId="262"/>
            <ac:spMk id="14" creationId="{E8D41CF8-5232-42BC-8D05-AFEDE215398E}"/>
          </ac:spMkLst>
        </pc:spChg>
        <pc:spChg chg="del">
          <ac:chgData name="Uga Dumpis" userId="e2bbf9235e7e0944" providerId="LiveId" clId="{D35F4DF8-42DD-4631-A08F-C65B175EF58C}" dt="2023-12-05T11:58:16.688" v="30"/>
          <ac:spMkLst>
            <pc:docMk/>
            <pc:sldMk cId="865173649" sldId="262"/>
            <ac:spMk id="16" creationId="{49237091-E62C-4878-AA4C-0B9995ADB28F}"/>
          </ac:spMkLst>
        </pc:spChg>
      </pc:sldChg>
      <pc:sldChg chg="del">
        <pc:chgData name="Uga Dumpis" userId="e2bbf9235e7e0944" providerId="LiveId" clId="{D35F4DF8-42DD-4631-A08F-C65B175EF58C}" dt="2023-12-05T12:01:44.189" v="100" actId="47"/>
        <pc:sldMkLst>
          <pc:docMk/>
          <pc:sldMk cId="2541132120" sldId="263"/>
        </pc:sldMkLst>
      </pc:sldChg>
      <pc:sldChg chg="addSp modSp mod">
        <pc:chgData name="Uga Dumpis" userId="e2bbf9235e7e0944" providerId="LiveId" clId="{D35F4DF8-42DD-4631-A08F-C65B175EF58C}" dt="2023-11-30T12:58:12.558" v="1" actId="1076"/>
        <pc:sldMkLst>
          <pc:docMk/>
          <pc:sldMk cId="2249087074" sldId="284"/>
        </pc:sldMkLst>
        <pc:spChg chg="add mod">
          <ac:chgData name="Uga Dumpis" userId="e2bbf9235e7e0944" providerId="LiveId" clId="{D35F4DF8-42DD-4631-A08F-C65B175EF58C}" dt="2023-11-30T12:58:12.558" v="1" actId="1076"/>
          <ac:spMkLst>
            <pc:docMk/>
            <pc:sldMk cId="2249087074" sldId="284"/>
            <ac:spMk id="3" creationId="{79A90715-D7D0-4058-9614-5D2D4EF1E186}"/>
          </ac:spMkLst>
        </pc:spChg>
      </pc:sldChg>
      <pc:sldChg chg="modSp mod">
        <pc:chgData name="Uga Dumpis" userId="e2bbf9235e7e0944" providerId="LiveId" clId="{D35F4DF8-42DD-4631-A08F-C65B175EF58C}" dt="2023-12-06T05:43:50.055" v="332" actId="20577"/>
        <pc:sldMkLst>
          <pc:docMk/>
          <pc:sldMk cId="2482859893" sldId="288"/>
        </pc:sldMkLst>
        <pc:spChg chg="mod">
          <ac:chgData name="Uga Dumpis" userId="e2bbf9235e7e0944" providerId="LiveId" clId="{D35F4DF8-42DD-4631-A08F-C65B175EF58C}" dt="2023-12-06T05:43:50.055" v="332" actId="20577"/>
          <ac:spMkLst>
            <pc:docMk/>
            <pc:sldMk cId="2482859893" sldId="288"/>
            <ac:spMk id="3" creationId="{0D6FA62B-CF2A-7515-0F7A-0B556855BED3}"/>
          </ac:spMkLst>
        </pc:spChg>
      </pc:sldChg>
      <pc:sldChg chg="modSp">
        <pc:chgData name="Uga Dumpis" userId="e2bbf9235e7e0944" providerId="LiveId" clId="{D35F4DF8-42DD-4631-A08F-C65B175EF58C}" dt="2023-12-06T05:44:33.734" v="334" actId="1582"/>
        <pc:sldMkLst>
          <pc:docMk/>
          <pc:sldMk cId="3765298980" sldId="317"/>
        </pc:sldMkLst>
        <pc:graphicFrameChg chg="mod">
          <ac:chgData name="Uga Dumpis" userId="e2bbf9235e7e0944" providerId="LiveId" clId="{D35F4DF8-42DD-4631-A08F-C65B175EF58C}" dt="2023-12-06T05:44:33.734" v="334" actId="1582"/>
          <ac:graphicFrameMkLst>
            <pc:docMk/>
            <pc:sldMk cId="3765298980" sldId="317"/>
            <ac:graphicFrameMk id="17" creationId="{30FF65D4-5750-0391-C788-B3CED8687F7D}"/>
          </ac:graphicFrameMkLst>
        </pc:graphicFrameChg>
      </pc:sldChg>
      <pc:sldChg chg="modSp">
        <pc:chgData name="Uga Dumpis" userId="e2bbf9235e7e0944" providerId="LiveId" clId="{D35F4DF8-42DD-4631-A08F-C65B175EF58C}" dt="2023-12-06T05:44:59.975" v="335" actId="1582"/>
        <pc:sldMkLst>
          <pc:docMk/>
          <pc:sldMk cId="931788855" sldId="318"/>
        </pc:sldMkLst>
        <pc:graphicFrameChg chg="mod">
          <ac:chgData name="Uga Dumpis" userId="e2bbf9235e7e0944" providerId="LiveId" clId="{D35F4DF8-42DD-4631-A08F-C65B175EF58C}" dt="2023-12-06T05:44:59.975" v="335" actId="1582"/>
          <ac:graphicFrameMkLst>
            <pc:docMk/>
            <pc:sldMk cId="931788855" sldId="318"/>
            <ac:graphicFrameMk id="7" creationId="{B057F2D6-2EA6-59BD-4E5F-0D246762F1E3}"/>
          </ac:graphicFrameMkLst>
        </pc:graphicFrameChg>
      </pc:sldChg>
      <pc:sldChg chg="modSp mod">
        <pc:chgData name="Uga Dumpis" userId="e2bbf9235e7e0944" providerId="LiveId" clId="{D35F4DF8-42DD-4631-A08F-C65B175EF58C}" dt="2023-12-06T05:45:35.103" v="353" actId="1582"/>
        <pc:sldMkLst>
          <pc:docMk/>
          <pc:sldMk cId="3715906059" sldId="320"/>
        </pc:sldMkLst>
        <pc:spChg chg="mod">
          <ac:chgData name="Uga Dumpis" userId="e2bbf9235e7e0944" providerId="LiveId" clId="{D35F4DF8-42DD-4631-A08F-C65B175EF58C}" dt="2023-12-06T05:45:22.109" v="352" actId="14100"/>
          <ac:spMkLst>
            <pc:docMk/>
            <pc:sldMk cId="3715906059" sldId="320"/>
            <ac:spMk id="2" creationId="{9A93A800-4B10-4BC7-ECEF-BA7C91389619}"/>
          </ac:spMkLst>
        </pc:spChg>
        <pc:graphicFrameChg chg="mod">
          <ac:chgData name="Uga Dumpis" userId="e2bbf9235e7e0944" providerId="LiveId" clId="{D35F4DF8-42DD-4631-A08F-C65B175EF58C}" dt="2023-12-06T05:45:35.103" v="353" actId="1582"/>
          <ac:graphicFrameMkLst>
            <pc:docMk/>
            <pc:sldMk cId="3715906059" sldId="320"/>
            <ac:graphicFrameMk id="7" creationId="{C39AAEA9-5CEF-C61E-8F3B-0D5572040FFC}"/>
          </ac:graphicFrameMkLst>
        </pc:graphicFrameChg>
      </pc:sldChg>
      <pc:sldChg chg="del">
        <pc:chgData name="Uga Dumpis" userId="e2bbf9235e7e0944" providerId="LiveId" clId="{D35F4DF8-42DD-4631-A08F-C65B175EF58C}" dt="2023-11-30T12:58:57.680" v="5" actId="47"/>
        <pc:sldMkLst>
          <pc:docMk/>
          <pc:sldMk cId="2320900534" sldId="321"/>
        </pc:sldMkLst>
      </pc:sldChg>
      <pc:sldChg chg="del">
        <pc:chgData name="Uga Dumpis" userId="e2bbf9235e7e0944" providerId="LiveId" clId="{D35F4DF8-42DD-4631-A08F-C65B175EF58C}" dt="2023-11-30T12:58:53.009" v="4" actId="47"/>
        <pc:sldMkLst>
          <pc:docMk/>
          <pc:sldMk cId="4194069876" sldId="322"/>
        </pc:sldMkLst>
      </pc:sldChg>
      <pc:sldChg chg="del">
        <pc:chgData name="Uga Dumpis" userId="e2bbf9235e7e0944" providerId="LiveId" clId="{D35F4DF8-42DD-4631-A08F-C65B175EF58C}" dt="2023-11-30T12:58:44.257" v="3" actId="47"/>
        <pc:sldMkLst>
          <pc:docMk/>
          <pc:sldMk cId="3371059447" sldId="323"/>
        </pc:sldMkLst>
      </pc:sldChg>
      <pc:sldChg chg="del">
        <pc:chgData name="Uga Dumpis" userId="e2bbf9235e7e0944" providerId="LiveId" clId="{D35F4DF8-42DD-4631-A08F-C65B175EF58C}" dt="2023-11-30T12:58:41.492" v="2" actId="47"/>
        <pc:sldMkLst>
          <pc:docMk/>
          <pc:sldMk cId="1262862031" sldId="328"/>
        </pc:sldMkLst>
      </pc:sldChg>
      <pc:sldChg chg="addSp delSp modSp">
        <pc:chgData name="Uga Dumpis" userId="e2bbf9235e7e0944" providerId="LiveId" clId="{D35F4DF8-42DD-4631-A08F-C65B175EF58C}" dt="2023-12-06T05:58:59.184" v="1346" actId="1076"/>
        <pc:sldMkLst>
          <pc:docMk/>
          <pc:sldMk cId="2336291384" sldId="528"/>
        </pc:sldMkLst>
        <pc:picChg chg="add mod">
          <ac:chgData name="Uga Dumpis" userId="e2bbf9235e7e0944" providerId="LiveId" clId="{D35F4DF8-42DD-4631-A08F-C65B175EF58C}" dt="2023-12-06T05:35:44.038" v="150" actId="14100"/>
          <ac:picMkLst>
            <pc:docMk/>
            <pc:sldMk cId="2336291384" sldId="528"/>
            <ac:picMk id="6" creationId="{357B3DAF-3950-470E-AB6B-94C43A3E4BAE}"/>
          </ac:picMkLst>
        </pc:picChg>
        <pc:picChg chg="add del mod">
          <ac:chgData name="Uga Dumpis" userId="e2bbf9235e7e0944" providerId="LiveId" clId="{D35F4DF8-42DD-4631-A08F-C65B175EF58C}" dt="2023-12-06T05:35:32.821" v="147"/>
          <ac:picMkLst>
            <pc:docMk/>
            <pc:sldMk cId="2336291384" sldId="528"/>
            <ac:picMk id="1026" creationId="{EA24D186-7614-4D0C-B894-746072BC90FF}"/>
          </ac:picMkLst>
        </pc:picChg>
        <pc:picChg chg="add del mod">
          <ac:chgData name="Uga Dumpis" userId="e2bbf9235e7e0944" providerId="LiveId" clId="{D35F4DF8-42DD-4631-A08F-C65B175EF58C}" dt="2023-12-06T05:58:34.807" v="1340" actId="478"/>
          <ac:picMkLst>
            <pc:docMk/>
            <pc:sldMk cId="2336291384" sldId="528"/>
            <ac:picMk id="1028" creationId="{7B0C948C-8CFD-466B-A674-3C6173185DFA}"/>
          </ac:picMkLst>
        </pc:picChg>
        <pc:picChg chg="add mod">
          <ac:chgData name="Uga Dumpis" userId="e2bbf9235e7e0944" providerId="LiveId" clId="{D35F4DF8-42DD-4631-A08F-C65B175EF58C}" dt="2023-12-06T05:58:59.184" v="1346" actId="1076"/>
          <ac:picMkLst>
            <pc:docMk/>
            <pc:sldMk cId="2336291384" sldId="528"/>
            <ac:picMk id="1030" creationId="{D8D681CD-B283-434B-914F-697C96C0450E}"/>
          </ac:picMkLst>
        </pc:picChg>
      </pc:sldChg>
      <pc:sldChg chg="modSp">
        <pc:chgData name="Uga Dumpis" userId="e2bbf9235e7e0944" providerId="LiveId" clId="{D35F4DF8-42DD-4631-A08F-C65B175EF58C}" dt="2023-12-06T05:45:53.717" v="355"/>
        <pc:sldMkLst>
          <pc:docMk/>
          <pc:sldMk cId="4079978586" sldId="529"/>
        </pc:sldMkLst>
        <pc:graphicFrameChg chg="mod">
          <ac:chgData name="Uga Dumpis" userId="e2bbf9235e7e0944" providerId="LiveId" clId="{D35F4DF8-42DD-4631-A08F-C65B175EF58C}" dt="2023-12-06T05:45:53.717" v="355"/>
          <ac:graphicFrameMkLst>
            <pc:docMk/>
            <pc:sldMk cId="4079978586" sldId="529"/>
            <ac:graphicFrameMk id="4" creationId="{DC7953CA-5065-42DB-A087-41951AB2F16A}"/>
          </ac:graphicFrameMkLst>
        </pc:graphicFrameChg>
      </pc:sldChg>
      <pc:sldChg chg="modSp mod ord">
        <pc:chgData name="Uga Dumpis" userId="e2bbf9235e7e0944" providerId="LiveId" clId="{D35F4DF8-42DD-4631-A08F-C65B175EF58C}" dt="2023-12-06T05:52:09.286" v="813" actId="20577"/>
        <pc:sldMkLst>
          <pc:docMk/>
          <pc:sldMk cId="490173351" sldId="531"/>
        </pc:sldMkLst>
        <pc:spChg chg="mod">
          <ac:chgData name="Uga Dumpis" userId="e2bbf9235e7e0944" providerId="LiveId" clId="{D35F4DF8-42DD-4631-A08F-C65B175EF58C}" dt="2023-12-06T05:52:09.286" v="813" actId="20577"/>
          <ac:spMkLst>
            <pc:docMk/>
            <pc:sldMk cId="490173351" sldId="531"/>
            <ac:spMk id="3" creationId="{00E3591B-562E-419D-A51A-5E6D0C883056}"/>
          </ac:spMkLst>
        </pc:spChg>
      </pc:sldChg>
      <pc:sldChg chg="modSp mod">
        <pc:chgData name="Uga Dumpis" userId="e2bbf9235e7e0944" providerId="LiveId" clId="{D35F4DF8-42DD-4631-A08F-C65B175EF58C}" dt="2023-12-06T05:50:27.693" v="724" actId="14100"/>
        <pc:sldMkLst>
          <pc:docMk/>
          <pc:sldMk cId="4251644760" sldId="532"/>
        </pc:sldMkLst>
        <pc:spChg chg="mod">
          <ac:chgData name="Uga Dumpis" userId="e2bbf9235e7e0944" providerId="LiveId" clId="{D35F4DF8-42DD-4631-A08F-C65B175EF58C}" dt="2023-12-06T05:50:27.693" v="724" actId="14100"/>
          <ac:spMkLst>
            <pc:docMk/>
            <pc:sldMk cId="4251644760" sldId="532"/>
            <ac:spMk id="3" creationId="{DEFE2AE3-BB1C-44EB-9824-74BC3B80CC9A}"/>
          </ac:spMkLst>
        </pc:spChg>
      </pc:sldChg>
      <pc:sldChg chg="addSp delSp modSp new mod">
        <pc:chgData name="Uga Dumpis" userId="e2bbf9235e7e0944" providerId="LiveId" clId="{D35F4DF8-42DD-4631-A08F-C65B175EF58C}" dt="2023-12-06T05:47:39.429" v="356" actId="1076"/>
        <pc:sldMkLst>
          <pc:docMk/>
          <pc:sldMk cId="1051840090" sldId="534"/>
        </pc:sldMkLst>
        <pc:spChg chg="del">
          <ac:chgData name="Uga Dumpis" userId="e2bbf9235e7e0944" providerId="LiveId" clId="{D35F4DF8-42DD-4631-A08F-C65B175EF58C}" dt="2023-12-01T11:58:32.761" v="9"/>
          <ac:spMkLst>
            <pc:docMk/>
            <pc:sldMk cId="1051840090" sldId="534"/>
            <ac:spMk id="3" creationId="{FA4E24E4-51A8-48C0-B40C-5471B8824B3F}"/>
          </ac:spMkLst>
        </pc:spChg>
        <pc:spChg chg="add">
          <ac:chgData name="Uga Dumpis" userId="e2bbf9235e7e0944" providerId="LiveId" clId="{D35F4DF8-42DD-4631-A08F-C65B175EF58C}" dt="2023-12-01T11:57:30.766" v="7"/>
          <ac:spMkLst>
            <pc:docMk/>
            <pc:sldMk cId="1051840090" sldId="534"/>
            <ac:spMk id="4" creationId="{9247DF0B-769F-4FEE-88BE-5041435E2507}"/>
          </ac:spMkLst>
        </pc:spChg>
        <pc:spChg chg="add">
          <ac:chgData name="Uga Dumpis" userId="e2bbf9235e7e0944" providerId="LiveId" clId="{D35F4DF8-42DD-4631-A08F-C65B175EF58C}" dt="2023-12-01T11:58:06.572" v="8"/>
          <ac:spMkLst>
            <pc:docMk/>
            <pc:sldMk cId="1051840090" sldId="534"/>
            <ac:spMk id="5" creationId="{94B7707F-B3CB-4945-BD92-FC865C6140D6}"/>
          </ac:spMkLst>
        </pc:spChg>
        <pc:picChg chg="add mod">
          <ac:chgData name="Uga Dumpis" userId="e2bbf9235e7e0944" providerId="LiveId" clId="{D35F4DF8-42DD-4631-A08F-C65B175EF58C}" dt="2023-12-06T05:47:39.429" v="356" actId="1076"/>
          <ac:picMkLst>
            <pc:docMk/>
            <pc:sldMk cId="1051840090" sldId="534"/>
            <ac:picMk id="8" creationId="{F2FDAC25-EB8A-458D-9495-878173365025}"/>
          </ac:picMkLst>
        </pc:picChg>
      </pc:sldChg>
      <pc:sldChg chg="addSp modSp new mod">
        <pc:chgData name="Uga Dumpis" userId="e2bbf9235e7e0944" providerId="LiveId" clId="{D35F4DF8-42DD-4631-A08F-C65B175EF58C}" dt="2023-12-01T12:00:48.546" v="16" actId="14100"/>
        <pc:sldMkLst>
          <pc:docMk/>
          <pc:sldMk cId="883337557" sldId="535"/>
        </pc:sldMkLst>
        <pc:spChg chg="add">
          <ac:chgData name="Uga Dumpis" userId="e2bbf9235e7e0944" providerId="LiveId" clId="{D35F4DF8-42DD-4631-A08F-C65B175EF58C}" dt="2023-12-01T12:00:28.885" v="13"/>
          <ac:spMkLst>
            <pc:docMk/>
            <pc:sldMk cId="883337557" sldId="535"/>
            <ac:spMk id="4" creationId="{AF4E52B7-E5D9-40A7-B7F6-3C6E406C88FD}"/>
          </ac:spMkLst>
        </pc:spChg>
        <pc:picChg chg="add mod">
          <ac:chgData name="Uga Dumpis" userId="e2bbf9235e7e0944" providerId="LiveId" clId="{D35F4DF8-42DD-4631-A08F-C65B175EF58C}" dt="2023-12-01T12:00:48.546" v="16" actId="14100"/>
          <ac:picMkLst>
            <pc:docMk/>
            <pc:sldMk cId="883337557" sldId="535"/>
            <ac:picMk id="5" creationId="{1E94D181-F3C7-46FA-869A-93AB85BF0216}"/>
          </ac:picMkLst>
        </pc:picChg>
      </pc:sldChg>
      <pc:sldChg chg="modSp mod">
        <pc:chgData name="Uga Dumpis" userId="e2bbf9235e7e0944" providerId="LiveId" clId="{D35F4DF8-42DD-4631-A08F-C65B175EF58C}" dt="2023-12-06T05:51:01.062" v="785" actId="20577"/>
        <pc:sldMkLst>
          <pc:docMk/>
          <pc:sldMk cId="2843794420" sldId="536"/>
        </pc:sldMkLst>
        <pc:spChg chg="mod">
          <ac:chgData name="Uga Dumpis" userId="e2bbf9235e7e0944" providerId="LiveId" clId="{D35F4DF8-42DD-4631-A08F-C65B175EF58C}" dt="2023-12-06T05:50:41.238" v="729" actId="20577"/>
          <ac:spMkLst>
            <pc:docMk/>
            <pc:sldMk cId="2843794420" sldId="536"/>
            <ac:spMk id="2" creationId="{AB522E53-A9BE-E0F3-332F-F11C2561DE59}"/>
          </ac:spMkLst>
        </pc:spChg>
        <pc:spChg chg="mod">
          <ac:chgData name="Uga Dumpis" userId="e2bbf9235e7e0944" providerId="LiveId" clId="{D35F4DF8-42DD-4631-A08F-C65B175EF58C}" dt="2023-12-06T05:51:01.062" v="785" actId="20577"/>
          <ac:spMkLst>
            <pc:docMk/>
            <pc:sldMk cId="2843794420" sldId="536"/>
            <ac:spMk id="3" creationId="{ED3789C6-96BF-A542-9198-D87E5CD45364}"/>
          </ac:spMkLst>
        </pc:spChg>
      </pc:sldChg>
      <pc:sldChg chg="modSp mod">
        <pc:chgData name="Uga Dumpis" userId="e2bbf9235e7e0944" providerId="LiveId" clId="{D35F4DF8-42DD-4631-A08F-C65B175EF58C}" dt="2023-12-06T05:48:06.117" v="431" actId="1076"/>
        <pc:sldMkLst>
          <pc:docMk/>
          <pc:sldMk cId="1760709340" sldId="537"/>
        </pc:sldMkLst>
        <pc:spChg chg="mod">
          <ac:chgData name="Uga Dumpis" userId="e2bbf9235e7e0944" providerId="LiveId" clId="{D35F4DF8-42DD-4631-A08F-C65B175EF58C}" dt="2023-12-06T05:48:06.117" v="431" actId="1076"/>
          <ac:spMkLst>
            <pc:docMk/>
            <pc:sldMk cId="1760709340" sldId="537"/>
            <ac:spMk id="2" creationId="{AA1FCBE7-CEC1-E6DA-9673-79A2F084FFCB}"/>
          </ac:spMkLst>
        </pc:spChg>
      </pc:sldChg>
      <pc:sldChg chg="modSp mod">
        <pc:chgData name="Uga Dumpis" userId="e2bbf9235e7e0944" providerId="LiveId" clId="{D35F4DF8-42DD-4631-A08F-C65B175EF58C}" dt="2023-12-06T05:56:13.991" v="1190" actId="27636"/>
        <pc:sldMkLst>
          <pc:docMk/>
          <pc:sldMk cId="1745599400" sldId="538"/>
        </pc:sldMkLst>
        <pc:spChg chg="mod">
          <ac:chgData name="Uga Dumpis" userId="e2bbf9235e7e0944" providerId="LiveId" clId="{D35F4DF8-42DD-4631-A08F-C65B175EF58C}" dt="2023-12-06T05:56:10.623" v="1188" actId="1076"/>
          <ac:spMkLst>
            <pc:docMk/>
            <pc:sldMk cId="1745599400" sldId="538"/>
            <ac:spMk id="2" creationId="{FEFE8FF8-E532-CB8D-AECD-B75553767498}"/>
          </ac:spMkLst>
        </pc:spChg>
        <pc:spChg chg="mod">
          <ac:chgData name="Uga Dumpis" userId="e2bbf9235e7e0944" providerId="LiveId" clId="{D35F4DF8-42DD-4631-A08F-C65B175EF58C}" dt="2023-12-06T05:56:13.991" v="1190" actId="27636"/>
          <ac:spMkLst>
            <pc:docMk/>
            <pc:sldMk cId="1745599400" sldId="538"/>
            <ac:spMk id="3" creationId="{C751D673-C944-B387-6107-14EC84C7D435}"/>
          </ac:spMkLst>
        </pc:spChg>
      </pc:sldChg>
      <pc:sldChg chg="ord">
        <pc:chgData name="Uga Dumpis" userId="e2bbf9235e7e0944" providerId="LiveId" clId="{D35F4DF8-42DD-4631-A08F-C65B175EF58C}" dt="2023-12-06T05:51:35.094" v="789"/>
        <pc:sldMkLst>
          <pc:docMk/>
          <pc:sldMk cId="2688096884" sldId="540"/>
        </pc:sldMkLst>
      </pc:sldChg>
      <pc:sldChg chg="modSp mod ord">
        <pc:chgData name="Uga Dumpis" userId="e2bbf9235e7e0944" providerId="LiveId" clId="{D35F4DF8-42DD-4631-A08F-C65B175EF58C}" dt="2023-12-06T05:48:29.580" v="432" actId="1076"/>
        <pc:sldMkLst>
          <pc:docMk/>
          <pc:sldMk cId="479998805" sldId="541"/>
        </pc:sldMkLst>
        <pc:picChg chg="mod">
          <ac:chgData name="Uga Dumpis" userId="e2bbf9235e7e0944" providerId="LiveId" clId="{D35F4DF8-42DD-4631-A08F-C65B175EF58C}" dt="2023-12-06T05:48:29.580" v="432" actId="1076"/>
          <ac:picMkLst>
            <pc:docMk/>
            <pc:sldMk cId="479998805" sldId="541"/>
            <ac:picMk id="4" creationId="{D00B6513-92F8-8653-59D0-1EA522ABA83C}"/>
          </ac:picMkLst>
        </pc:picChg>
      </pc:sldChg>
      <pc:sldChg chg="addSp modSp new mod">
        <pc:chgData name="Uga Dumpis" userId="e2bbf9235e7e0944" providerId="LiveId" clId="{D35F4DF8-42DD-4631-A08F-C65B175EF58C}" dt="2023-12-06T05:40:48.487" v="279" actId="14100"/>
        <pc:sldMkLst>
          <pc:docMk/>
          <pc:sldMk cId="255749040" sldId="542"/>
        </pc:sldMkLst>
        <pc:spChg chg="mod">
          <ac:chgData name="Uga Dumpis" userId="e2bbf9235e7e0944" providerId="LiveId" clId="{D35F4DF8-42DD-4631-A08F-C65B175EF58C}" dt="2023-12-06T05:40:38.821" v="277" actId="1076"/>
          <ac:spMkLst>
            <pc:docMk/>
            <pc:sldMk cId="255749040" sldId="542"/>
            <ac:spMk id="2" creationId="{A39C99AF-3485-43A0-BA14-D381A1A056E7}"/>
          </ac:spMkLst>
        </pc:spChg>
        <pc:picChg chg="add mod">
          <ac:chgData name="Uga Dumpis" userId="e2bbf9235e7e0944" providerId="LiveId" clId="{D35F4DF8-42DD-4631-A08F-C65B175EF58C}" dt="2023-12-06T05:40:48.487" v="279" actId="14100"/>
          <ac:picMkLst>
            <pc:docMk/>
            <pc:sldMk cId="255749040" sldId="542"/>
            <ac:picMk id="4" creationId="{4E5FBEDD-5B17-4640-B8A2-96E31655DA20}"/>
          </ac:picMkLst>
        </pc:picChg>
      </pc:sldChg>
      <pc:sldChg chg="addSp modSp new mod">
        <pc:chgData name="Uga Dumpis" userId="e2bbf9235e7e0944" providerId="LiveId" clId="{D35F4DF8-42DD-4631-A08F-C65B175EF58C}" dt="2023-12-06T05:41:46.789" v="312" actId="1076"/>
        <pc:sldMkLst>
          <pc:docMk/>
          <pc:sldMk cId="1360752927" sldId="543"/>
        </pc:sldMkLst>
        <pc:spChg chg="mod">
          <ac:chgData name="Uga Dumpis" userId="e2bbf9235e7e0944" providerId="LiveId" clId="{D35F4DF8-42DD-4631-A08F-C65B175EF58C}" dt="2023-12-06T05:41:46.789" v="312" actId="1076"/>
          <ac:spMkLst>
            <pc:docMk/>
            <pc:sldMk cId="1360752927" sldId="543"/>
            <ac:spMk id="2" creationId="{64359CC9-1109-404D-8355-14AF12048407}"/>
          </ac:spMkLst>
        </pc:spChg>
        <pc:picChg chg="add mod">
          <ac:chgData name="Uga Dumpis" userId="e2bbf9235e7e0944" providerId="LiveId" clId="{D35F4DF8-42DD-4631-A08F-C65B175EF58C}" dt="2023-12-06T05:41:39.052" v="311" actId="1076"/>
          <ac:picMkLst>
            <pc:docMk/>
            <pc:sldMk cId="1360752927" sldId="543"/>
            <ac:picMk id="4" creationId="{7E95DA62-9848-4AE1-8226-E57815BEDCC9}"/>
          </ac:picMkLst>
        </pc:picChg>
      </pc:sldChg>
      <pc:sldChg chg="modSp new mod">
        <pc:chgData name="Uga Dumpis" userId="e2bbf9235e7e0944" providerId="LiveId" clId="{D35F4DF8-42DD-4631-A08F-C65B175EF58C}" dt="2023-12-06T05:58:01.431" v="1338" actId="1076"/>
        <pc:sldMkLst>
          <pc:docMk/>
          <pc:sldMk cId="1039929057" sldId="544"/>
        </pc:sldMkLst>
        <pc:spChg chg="mod">
          <ac:chgData name="Uga Dumpis" userId="e2bbf9235e7e0944" providerId="LiveId" clId="{D35F4DF8-42DD-4631-A08F-C65B175EF58C}" dt="2023-12-06T05:58:01.431" v="1338" actId="1076"/>
          <ac:spMkLst>
            <pc:docMk/>
            <pc:sldMk cId="1039929057" sldId="544"/>
            <ac:spMk id="2" creationId="{1C6DBC99-5906-4A0C-8CE0-8D58AC352730}"/>
          </ac:spMkLst>
        </pc:spChg>
        <pc:spChg chg="mod">
          <ac:chgData name="Uga Dumpis" userId="e2bbf9235e7e0944" providerId="LiveId" clId="{D35F4DF8-42DD-4631-A08F-C65B175EF58C}" dt="2023-12-06T05:57:56.889" v="1337" actId="20577"/>
          <ac:spMkLst>
            <pc:docMk/>
            <pc:sldMk cId="1039929057" sldId="544"/>
            <ac:spMk id="3" creationId="{CFFBB415-AB99-4B99-892B-4F4A232EC6D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ieva.voita\OneDrive%20-%20LR%20Veselibas%20ministrija\Documents\IevaRutkovska\MANI%20DATI\104.MK%20not_slimn&#299;cas_Bakt&#275;riju_uzskaite\2022_bakt&#275;riju%20uzskaite_anal&#299;z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eva.voita\OneDrive%20-%20LR%20Veselibas%20ministrija\Documents\IevaRutkovska\MANI%20DATI\104.MK%20not_slimn&#299;cas_Bakt&#275;riju_uzskaite\2022_bakt&#275;riju%20uzskaite_anal&#299;z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eva.voita\OneDrive%20-%20LR%20Veselibas%20ministrija\Documents\IevaRutkovska\MANI%20DATI\104.MK%20not_slimn&#299;cas_Bakt&#275;riju_uzskaite\2022_bakt&#275;riju%20uzskaite_anal&#299;z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eva.voita\OneDrive%20-%20LR%20Veselibas%20ministrija\Documents\IevaRutkovska\MANI%20DATI\104.MK%20not_slimn&#299;cas_Bakt&#275;riju_uzskaite\2022_bakt&#275;riju%20uzskaite_anal&#299;z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eva.voita\OneDrive%20-%20LR%20Veselibas%20ministrija\Desktop\New%20folder%20(2)\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eva.voita\OneDrive%20-%20LR%20Veselibas%20ministrija\Desktop\New%20folder%20(2)\Book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024154589371981"/>
          <c:y val="1.8485903773069377E-2"/>
          <c:w val="0.63285024154589375"/>
          <c:h val="0.52274184654362998"/>
        </c:manualLayout>
      </c:layout>
      <c:lineChart>
        <c:grouping val="standard"/>
        <c:varyColors val="0"/>
        <c:ser>
          <c:idx val="1"/>
          <c:order val="0"/>
          <c:tx>
            <c:strRef>
              <c:f>Sheet7!$A$3</c:f>
              <c:strCache>
                <c:ptCount val="1"/>
                <c:pt idx="0">
                  <c:v>Aminopenicillin (amoxicillin/ampicillin) resistance</c:v>
                </c:pt>
              </c:strCache>
            </c:strRef>
          </c:tx>
          <c:spPr>
            <a:ln w="28575" cap="rnd">
              <a:solidFill>
                <a:schemeClr val="accent4"/>
              </a:solidFill>
              <a:round/>
            </a:ln>
            <a:effectLst/>
          </c:spPr>
          <c:marker>
            <c:symbol val="none"/>
          </c:marker>
          <c:val>
            <c:numRef>
              <c:f>Sheet7!$B$3:$M$3</c:f>
              <c:numCache>
                <c:formatCode>General</c:formatCode>
                <c:ptCount val="12"/>
                <c:pt idx="0">
                  <c:v>54.6</c:v>
                </c:pt>
                <c:pt idx="1">
                  <c:v>54.2</c:v>
                </c:pt>
                <c:pt idx="2">
                  <c:v>51.9</c:v>
                </c:pt>
                <c:pt idx="3">
                  <c:v>48.4</c:v>
                </c:pt>
                <c:pt idx="4">
                  <c:v>53.6</c:v>
                </c:pt>
                <c:pt idx="5">
                  <c:v>55.1</c:v>
                </c:pt>
                <c:pt idx="6">
                  <c:v>66.400000000000006</c:v>
                </c:pt>
                <c:pt idx="7">
                  <c:v>56.2</c:v>
                </c:pt>
                <c:pt idx="8">
                  <c:v>57.8</c:v>
                </c:pt>
                <c:pt idx="9">
                  <c:v>54.3</c:v>
                </c:pt>
                <c:pt idx="10">
                  <c:v>49.4</c:v>
                </c:pt>
                <c:pt idx="11">
                  <c:v>51.9</c:v>
                </c:pt>
              </c:numCache>
            </c:numRef>
          </c:val>
          <c:smooth val="0"/>
          <c:extLst>
            <c:ext xmlns:c16="http://schemas.microsoft.com/office/drawing/2014/chart" uri="{C3380CC4-5D6E-409C-BE32-E72D297353CC}">
              <c16:uniqueId val="{00000000-B84D-4CE5-A447-B9B1B60EFFE5}"/>
            </c:ext>
          </c:extLst>
        </c:ser>
        <c:ser>
          <c:idx val="0"/>
          <c:order val="1"/>
          <c:tx>
            <c:strRef>
              <c:f>Sheet7!$A$4</c:f>
              <c:strCache>
                <c:ptCount val="1"/>
                <c:pt idx="0">
                  <c:v>Third-generation cephalosporin (cefotaxime/ceftriaxone/ceftazidime) resistance</c:v>
                </c:pt>
              </c:strCache>
            </c:strRef>
          </c:tx>
          <c:spPr>
            <a:ln w="28575" cap="rnd">
              <a:solidFill>
                <a:schemeClr val="accent2"/>
              </a:solidFill>
              <a:round/>
            </a:ln>
            <a:effectLst/>
          </c:spPr>
          <c:marker>
            <c:symbol val="none"/>
          </c:marker>
          <c:cat>
            <c:strRef>
              <c:f>Sheet7!$B$1:$M$1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Sheet7!$B$4:$M$4</c:f>
              <c:numCache>
                <c:formatCode>General</c:formatCode>
                <c:ptCount val="12"/>
                <c:pt idx="0">
                  <c:v>15.9</c:v>
                </c:pt>
                <c:pt idx="1">
                  <c:v>13</c:v>
                </c:pt>
                <c:pt idx="2">
                  <c:v>14</c:v>
                </c:pt>
                <c:pt idx="3">
                  <c:v>10.9</c:v>
                </c:pt>
                <c:pt idx="4">
                  <c:v>17.899999999999999</c:v>
                </c:pt>
                <c:pt idx="5">
                  <c:v>24.1</c:v>
                </c:pt>
                <c:pt idx="6">
                  <c:v>22</c:v>
                </c:pt>
                <c:pt idx="7">
                  <c:v>20.399999999999999</c:v>
                </c:pt>
                <c:pt idx="8">
                  <c:v>19.7</c:v>
                </c:pt>
                <c:pt idx="9">
                  <c:v>24.1</c:v>
                </c:pt>
                <c:pt idx="10">
                  <c:v>18.3</c:v>
                </c:pt>
                <c:pt idx="11">
                  <c:v>20</c:v>
                </c:pt>
              </c:numCache>
            </c:numRef>
          </c:val>
          <c:smooth val="0"/>
          <c:extLst>
            <c:ext xmlns:c16="http://schemas.microsoft.com/office/drawing/2014/chart" uri="{C3380CC4-5D6E-409C-BE32-E72D297353CC}">
              <c16:uniqueId val="{00000001-B84D-4CE5-A447-B9B1B60EFFE5}"/>
            </c:ext>
          </c:extLst>
        </c:ser>
        <c:ser>
          <c:idx val="2"/>
          <c:order val="2"/>
          <c:tx>
            <c:strRef>
              <c:f>Sheet7!$A$5</c:f>
              <c:strCache>
                <c:ptCount val="1"/>
                <c:pt idx="0">
                  <c:v>Carbapenem (imipenem/meropenem) resistance </c:v>
                </c:pt>
              </c:strCache>
            </c:strRef>
          </c:tx>
          <c:spPr>
            <a:ln w="28575" cap="rnd">
              <a:solidFill>
                <a:schemeClr val="accent6"/>
              </a:solidFill>
              <a:round/>
            </a:ln>
            <a:effectLst/>
          </c:spPr>
          <c:marker>
            <c:symbol val="none"/>
          </c:marker>
          <c:val>
            <c:numRef>
              <c:f>Sheet7!$B$5:$M$5</c:f>
              <c:numCache>
                <c:formatCode>General</c:formatCode>
                <c:ptCount val="12"/>
                <c:pt idx="0">
                  <c:v>0</c:v>
                </c:pt>
                <c:pt idx="1">
                  <c:v>0</c:v>
                </c:pt>
                <c:pt idx="2">
                  <c:v>0</c:v>
                </c:pt>
                <c:pt idx="3">
                  <c:v>0</c:v>
                </c:pt>
                <c:pt idx="4">
                  <c:v>0</c:v>
                </c:pt>
                <c:pt idx="5">
                  <c:v>0</c:v>
                </c:pt>
                <c:pt idx="6">
                  <c:v>0</c:v>
                </c:pt>
                <c:pt idx="7" formatCode="0.0">
                  <c:v>0</c:v>
                </c:pt>
                <c:pt idx="8" formatCode="0.0">
                  <c:v>0</c:v>
                </c:pt>
                <c:pt idx="9" formatCode="0.0">
                  <c:v>0</c:v>
                </c:pt>
                <c:pt idx="10" formatCode="0.0">
                  <c:v>0</c:v>
                </c:pt>
                <c:pt idx="11" formatCode="0.0">
                  <c:v>0</c:v>
                </c:pt>
              </c:numCache>
            </c:numRef>
          </c:val>
          <c:smooth val="0"/>
          <c:extLst>
            <c:ext xmlns:c16="http://schemas.microsoft.com/office/drawing/2014/chart" uri="{C3380CC4-5D6E-409C-BE32-E72D297353CC}">
              <c16:uniqueId val="{00000002-B84D-4CE5-A447-B9B1B60EFFE5}"/>
            </c:ext>
          </c:extLst>
        </c:ser>
        <c:ser>
          <c:idx val="3"/>
          <c:order val="3"/>
          <c:tx>
            <c:strRef>
              <c:f>Sheet7!$A$6</c:f>
              <c:strCache>
                <c:ptCount val="1"/>
                <c:pt idx="0">
                  <c:v>Fluoroquinolone (ciprofloxacin/levofloxacin/ofloxacin) resistance </c:v>
                </c:pt>
              </c:strCache>
            </c:strRef>
          </c:tx>
          <c:spPr>
            <a:ln w="28575" cap="rnd">
              <a:solidFill>
                <a:schemeClr val="accent2">
                  <a:lumMod val="60000"/>
                </a:schemeClr>
              </a:solidFill>
              <a:round/>
            </a:ln>
            <a:effectLst/>
          </c:spPr>
          <c:marker>
            <c:symbol val="none"/>
          </c:marker>
          <c:val>
            <c:numRef>
              <c:f>Sheet7!$B$6:$M$6</c:f>
              <c:numCache>
                <c:formatCode>General</c:formatCode>
                <c:ptCount val="12"/>
                <c:pt idx="0">
                  <c:v>16.8</c:v>
                </c:pt>
                <c:pt idx="1">
                  <c:v>14.5</c:v>
                </c:pt>
                <c:pt idx="2">
                  <c:v>18.7</c:v>
                </c:pt>
                <c:pt idx="3">
                  <c:v>17.7</c:v>
                </c:pt>
                <c:pt idx="4">
                  <c:v>27.8</c:v>
                </c:pt>
                <c:pt idx="5">
                  <c:v>27.8</c:v>
                </c:pt>
                <c:pt idx="6">
                  <c:v>30.3</c:v>
                </c:pt>
                <c:pt idx="7" formatCode="0.0">
                  <c:v>24.1</c:v>
                </c:pt>
                <c:pt idx="8" formatCode="0.0">
                  <c:v>24.9</c:v>
                </c:pt>
                <c:pt idx="9" formatCode="0.0">
                  <c:v>27.5</c:v>
                </c:pt>
                <c:pt idx="10" formatCode="0.0">
                  <c:v>20.7</c:v>
                </c:pt>
                <c:pt idx="11" formatCode="0.0">
                  <c:v>21.8</c:v>
                </c:pt>
              </c:numCache>
            </c:numRef>
          </c:val>
          <c:smooth val="0"/>
          <c:extLst>
            <c:ext xmlns:c16="http://schemas.microsoft.com/office/drawing/2014/chart" uri="{C3380CC4-5D6E-409C-BE32-E72D297353CC}">
              <c16:uniqueId val="{00000003-B84D-4CE5-A447-B9B1B60EFFE5}"/>
            </c:ext>
          </c:extLst>
        </c:ser>
        <c:ser>
          <c:idx val="4"/>
          <c:order val="4"/>
          <c:tx>
            <c:strRef>
              <c:f>Sheet7!$A$7</c:f>
              <c:strCache>
                <c:ptCount val="1"/>
                <c:pt idx="0">
                  <c:v>Aminoglycoside (gentamicin/netilmicin/tobramycin) resistancec</c:v>
                </c:pt>
              </c:strCache>
            </c:strRef>
          </c:tx>
          <c:spPr>
            <a:ln w="28575" cap="rnd">
              <a:solidFill>
                <a:schemeClr val="accent4">
                  <a:lumMod val="60000"/>
                </a:schemeClr>
              </a:solidFill>
              <a:round/>
            </a:ln>
            <a:effectLst/>
          </c:spPr>
          <c:marker>
            <c:symbol val="none"/>
          </c:marker>
          <c:val>
            <c:numRef>
              <c:f>Sheet7!$B$7:$M$7</c:f>
              <c:numCache>
                <c:formatCode>General</c:formatCode>
                <c:ptCount val="12"/>
                <c:pt idx="0">
                  <c:v>10.7</c:v>
                </c:pt>
                <c:pt idx="1">
                  <c:v>11.7</c:v>
                </c:pt>
                <c:pt idx="2">
                  <c:v>5.2</c:v>
                </c:pt>
                <c:pt idx="3">
                  <c:v>8.3000000000000007</c:v>
                </c:pt>
                <c:pt idx="4">
                  <c:v>14.1</c:v>
                </c:pt>
                <c:pt idx="5">
                  <c:v>12.7</c:v>
                </c:pt>
                <c:pt idx="6">
                  <c:v>13.4</c:v>
                </c:pt>
                <c:pt idx="7" formatCode="0.0">
                  <c:v>8.9</c:v>
                </c:pt>
                <c:pt idx="8" formatCode="0.0">
                  <c:v>11.6</c:v>
                </c:pt>
                <c:pt idx="9" formatCode="0.0">
                  <c:v>11.4</c:v>
                </c:pt>
                <c:pt idx="10" formatCode="0.0">
                  <c:v>10.9</c:v>
                </c:pt>
                <c:pt idx="11" formatCode="0.0">
                  <c:v>11.8</c:v>
                </c:pt>
              </c:numCache>
            </c:numRef>
          </c:val>
          <c:smooth val="0"/>
          <c:extLst>
            <c:ext xmlns:c16="http://schemas.microsoft.com/office/drawing/2014/chart" uri="{C3380CC4-5D6E-409C-BE32-E72D297353CC}">
              <c16:uniqueId val="{00000004-B84D-4CE5-A447-B9B1B60EFFE5}"/>
            </c:ext>
          </c:extLst>
        </c:ser>
        <c:ser>
          <c:idx val="5"/>
          <c:order val="5"/>
          <c:tx>
            <c:strRef>
              <c:f>Sheet7!$A$8</c:f>
              <c:strCache>
                <c:ptCount val="1"/>
                <c:pt idx="0">
                  <c:v>Combined resistance to third-generation cephalosporins, fluoroquinolones and aminoglycosidesc</c:v>
                </c:pt>
              </c:strCache>
            </c:strRef>
          </c:tx>
          <c:spPr>
            <a:ln w="76200" cap="rnd">
              <a:solidFill>
                <a:srgbClr val="FF0000"/>
              </a:solidFill>
              <a:round/>
            </a:ln>
            <a:effectLst/>
          </c:spPr>
          <c:marker>
            <c:symbol val="none"/>
          </c:marker>
          <c:val>
            <c:numRef>
              <c:f>Sheet7!$B$8:$M$8</c:f>
              <c:numCache>
                <c:formatCode>General</c:formatCode>
                <c:ptCount val="12"/>
                <c:pt idx="0">
                  <c:v>8.5</c:v>
                </c:pt>
                <c:pt idx="1">
                  <c:v>6.6</c:v>
                </c:pt>
                <c:pt idx="2">
                  <c:v>3.8</c:v>
                </c:pt>
                <c:pt idx="3">
                  <c:v>2.5</c:v>
                </c:pt>
                <c:pt idx="4">
                  <c:v>10.5</c:v>
                </c:pt>
                <c:pt idx="5">
                  <c:v>10.3</c:v>
                </c:pt>
                <c:pt idx="6">
                  <c:v>11.2</c:v>
                </c:pt>
                <c:pt idx="7" formatCode="0.0">
                  <c:v>7</c:v>
                </c:pt>
                <c:pt idx="8" formatCode="0.0">
                  <c:v>9.3000000000000007</c:v>
                </c:pt>
                <c:pt idx="9" formatCode="0.0">
                  <c:v>10.6</c:v>
                </c:pt>
                <c:pt idx="10" formatCode="0.0">
                  <c:v>8.4</c:v>
                </c:pt>
                <c:pt idx="11" formatCode="0.0">
                  <c:v>9.6</c:v>
                </c:pt>
              </c:numCache>
            </c:numRef>
          </c:val>
          <c:smooth val="0"/>
          <c:extLst>
            <c:ext xmlns:c16="http://schemas.microsoft.com/office/drawing/2014/chart" uri="{C3380CC4-5D6E-409C-BE32-E72D297353CC}">
              <c16:uniqueId val="{00000005-B84D-4CE5-A447-B9B1B60EFFE5}"/>
            </c:ext>
          </c:extLst>
        </c:ser>
        <c:dLbls>
          <c:showLegendKey val="0"/>
          <c:showVal val="0"/>
          <c:showCatName val="0"/>
          <c:showSerName val="0"/>
          <c:showPercent val="0"/>
          <c:showBubbleSize val="0"/>
        </c:dLbls>
        <c:smooth val="0"/>
        <c:axId val="1415007439"/>
        <c:axId val="1531440799"/>
      </c:lineChart>
      <c:catAx>
        <c:axId val="141500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440799"/>
        <c:crosses val="autoZero"/>
        <c:auto val="1"/>
        <c:lblAlgn val="ctr"/>
        <c:lblOffset val="100"/>
        <c:noMultiLvlLbl val="0"/>
      </c:catAx>
      <c:valAx>
        <c:axId val="1531440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500743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Sheet7!$A$27</c:f>
              <c:strCache>
                <c:ptCount val="1"/>
                <c:pt idx="0">
                  <c:v>Carbapenem (imipenem/meropenem) resistance</c:v>
                </c:pt>
              </c:strCache>
            </c:strRef>
          </c:tx>
          <c:spPr>
            <a:ln w="28575" cap="rnd">
              <a:solidFill>
                <a:schemeClr val="accent1"/>
              </a:solidFill>
              <a:round/>
            </a:ln>
            <a:effectLst/>
          </c:spPr>
          <c:marker>
            <c:symbol val="none"/>
          </c:marker>
          <c:cat>
            <c:strRef>
              <c:f>Sheet7!$E$1:$M$1</c:f>
              <c:strCache>
                <c:ptCount val="9"/>
                <c:pt idx="0">
                  <c:v>2014.</c:v>
                </c:pt>
                <c:pt idx="1">
                  <c:v>2015.</c:v>
                </c:pt>
                <c:pt idx="2">
                  <c:v>2016.</c:v>
                </c:pt>
                <c:pt idx="3">
                  <c:v>2017.</c:v>
                </c:pt>
                <c:pt idx="4">
                  <c:v>2018.</c:v>
                </c:pt>
                <c:pt idx="5">
                  <c:v>2019.</c:v>
                </c:pt>
                <c:pt idx="6">
                  <c:v>2020.</c:v>
                </c:pt>
                <c:pt idx="7">
                  <c:v>2021.</c:v>
                </c:pt>
                <c:pt idx="8">
                  <c:v>2022.</c:v>
                </c:pt>
              </c:strCache>
              <c:extLst/>
            </c:strRef>
          </c:cat>
          <c:val>
            <c:numRef>
              <c:f>Sheet7!$E$27:$M$27</c:f>
              <c:numCache>
                <c:formatCode>General</c:formatCode>
                <c:ptCount val="9"/>
                <c:pt idx="0">
                  <c:v>78.8</c:v>
                </c:pt>
                <c:pt idx="1">
                  <c:v>68.900000000000006</c:v>
                </c:pt>
                <c:pt idx="2">
                  <c:v>73.2</c:v>
                </c:pt>
                <c:pt idx="3">
                  <c:v>79.400000000000006</c:v>
                </c:pt>
                <c:pt idx="4" formatCode="0.0">
                  <c:v>78.400000000000006</c:v>
                </c:pt>
                <c:pt idx="5" formatCode="0.0">
                  <c:v>84.8</c:v>
                </c:pt>
                <c:pt idx="6" formatCode="0.0">
                  <c:v>82.7</c:v>
                </c:pt>
                <c:pt idx="7" formatCode="0.0">
                  <c:v>79.3</c:v>
                </c:pt>
                <c:pt idx="8" formatCode="0.0">
                  <c:v>71.2</c:v>
                </c:pt>
              </c:numCache>
              <c:extLst/>
            </c:numRef>
          </c:val>
          <c:smooth val="0"/>
          <c:extLst>
            <c:ext xmlns:c16="http://schemas.microsoft.com/office/drawing/2014/chart" uri="{C3380CC4-5D6E-409C-BE32-E72D297353CC}">
              <c16:uniqueId val="{00000000-CE9E-40C6-A7E7-1A7AFC9E7238}"/>
            </c:ext>
          </c:extLst>
        </c:ser>
        <c:ser>
          <c:idx val="1"/>
          <c:order val="1"/>
          <c:tx>
            <c:strRef>
              <c:f>Sheet7!$A$28</c:f>
              <c:strCache>
                <c:ptCount val="1"/>
                <c:pt idx="0">
                  <c:v>Fluoroquinolone (ciprofloxacin/levofloxacin) resistance</c:v>
                </c:pt>
              </c:strCache>
            </c:strRef>
          </c:tx>
          <c:spPr>
            <a:ln w="28575" cap="rnd">
              <a:solidFill>
                <a:schemeClr val="accent2"/>
              </a:solidFill>
              <a:round/>
            </a:ln>
            <a:effectLst/>
          </c:spPr>
          <c:marker>
            <c:symbol val="none"/>
          </c:marker>
          <c:cat>
            <c:strLit>
              <c:ptCount val="9"/>
              <c:pt idx="0">
                <c:v>2014.</c:v>
              </c:pt>
              <c:pt idx="1">
                <c:v>2015.</c:v>
              </c:pt>
              <c:pt idx="2">
                <c:v>2016.</c:v>
              </c:pt>
              <c:pt idx="3">
                <c:v>2017.</c:v>
              </c:pt>
              <c:pt idx="4">
                <c:v>2018.</c:v>
              </c:pt>
              <c:pt idx="5">
                <c:v>2019.</c:v>
              </c:pt>
              <c:pt idx="6">
                <c:v>2020.</c:v>
              </c:pt>
              <c:pt idx="7">
                <c:v>2021.</c:v>
              </c:pt>
              <c:pt idx="8">
                <c:v>2022.</c:v>
              </c:pt>
              <c:extLst>
                <c:ext xmlns:c15="http://schemas.microsoft.com/office/drawing/2012/chart" uri="{02D57815-91ED-43cb-92C2-25804820EDAC}">
                  <c15:autoCat val="1"/>
                </c:ext>
              </c:extLst>
            </c:strLit>
          </c:cat>
          <c:val>
            <c:numRef>
              <c:f>Sheet7!$E$28:$M$28</c:f>
              <c:numCache>
                <c:formatCode>General</c:formatCode>
                <c:ptCount val="9"/>
                <c:pt idx="0">
                  <c:v>88.5</c:v>
                </c:pt>
                <c:pt idx="1">
                  <c:v>78.3</c:v>
                </c:pt>
                <c:pt idx="2">
                  <c:v>85.3</c:v>
                </c:pt>
                <c:pt idx="3">
                  <c:v>81.8</c:v>
                </c:pt>
                <c:pt idx="4" formatCode="0.0">
                  <c:v>80.900000000000006</c:v>
                </c:pt>
                <c:pt idx="5" formatCode="0.0">
                  <c:v>83.3</c:v>
                </c:pt>
                <c:pt idx="6" formatCode="0.0">
                  <c:v>86</c:v>
                </c:pt>
                <c:pt idx="7" formatCode="0.0">
                  <c:v>86.7</c:v>
                </c:pt>
                <c:pt idx="8" formatCode="0.0">
                  <c:v>78.3</c:v>
                </c:pt>
              </c:numCache>
              <c:extLst/>
            </c:numRef>
          </c:val>
          <c:smooth val="0"/>
          <c:extLst>
            <c:ext xmlns:c16="http://schemas.microsoft.com/office/drawing/2014/chart" uri="{C3380CC4-5D6E-409C-BE32-E72D297353CC}">
              <c16:uniqueId val="{00000001-CE9E-40C6-A7E7-1A7AFC9E7238}"/>
            </c:ext>
          </c:extLst>
        </c:ser>
        <c:ser>
          <c:idx val="3"/>
          <c:order val="2"/>
          <c:tx>
            <c:strRef>
              <c:f>Sheet7!$A$29</c:f>
              <c:strCache>
                <c:ptCount val="1"/>
                <c:pt idx="0">
                  <c:v>Aminoglycoside (gentamicin/netilmicin/tobramycin) resistancec</c:v>
                </c:pt>
              </c:strCache>
            </c:strRef>
          </c:tx>
          <c:spPr>
            <a:ln w="28575" cap="rnd">
              <a:solidFill>
                <a:schemeClr val="accent4"/>
              </a:solidFill>
              <a:round/>
            </a:ln>
            <a:effectLst/>
          </c:spPr>
          <c:marker>
            <c:symbol val="none"/>
          </c:marker>
          <c:cat>
            <c:strLit>
              <c:ptCount val="9"/>
              <c:pt idx="0">
                <c:v>2014.</c:v>
              </c:pt>
              <c:pt idx="1">
                <c:v>2015.</c:v>
              </c:pt>
              <c:pt idx="2">
                <c:v>2016.</c:v>
              </c:pt>
              <c:pt idx="3">
                <c:v>2017.</c:v>
              </c:pt>
              <c:pt idx="4">
                <c:v>2018.</c:v>
              </c:pt>
              <c:pt idx="5">
                <c:v>2019.</c:v>
              </c:pt>
              <c:pt idx="6">
                <c:v>2020.</c:v>
              </c:pt>
              <c:pt idx="7">
                <c:v>2021.</c:v>
              </c:pt>
              <c:pt idx="8">
                <c:v>2022.</c:v>
              </c:pt>
              <c:extLst>
                <c:ext xmlns:c15="http://schemas.microsoft.com/office/drawing/2012/chart" uri="{02D57815-91ED-43cb-92C2-25804820EDAC}">
                  <c15:autoCat val="1"/>
                </c:ext>
              </c:extLst>
            </c:strLit>
          </c:cat>
          <c:val>
            <c:numRef>
              <c:f>Sheet7!$E$29:$M$29</c:f>
              <c:numCache>
                <c:formatCode>General</c:formatCode>
                <c:ptCount val="9"/>
                <c:pt idx="0">
                  <c:v>69.2</c:v>
                </c:pt>
                <c:pt idx="1">
                  <c:v>59.8</c:v>
                </c:pt>
                <c:pt idx="2">
                  <c:v>77.3</c:v>
                </c:pt>
                <c:pt idx="3">
                  <c:v>78.8</c:v>
                </c:pt>
                <c:pt idx="4" formatCode="0.0">
                  <c:v>60.4</c:v>
                </c:pt>
                <c:pt idx="5" formatCode="0.0">
                  <c:v>68.2</c:v>
                </c:pt>
                <c:pt idx="6" formatCode="0.0">
                  <c:v>63.5</c:v>
                </c:pt>
                <c:pt idx="7" formatCode="0.0">
                  <c:v>68.3</c:v>
                </c:pt>
                <c:pt idx="8" formatCode="0.0">
                  <c:v>57.5</c:v>
                </c:pt>
              </c:numCache>
              <c:extLst/>
            </c:numRef>
          </c:val>
          <c:smooth val="0"/>
          <c:extLst>
            <c:ext xmlns:c16="http://schemas.microsoft.com/office/drawing/2014/chart" uri="{C3380CC4-5D6E-409C-BE32-E72D297353CC}">
              <c16:uniqueId val="{00000002-CE9E-40C6-A7E7-1A7AFC9E7238}"/>
            </c:ext>
          </c:extLst>
        </c:ser>
        <c:ser>
          <c:idx val="4"/>
          <c:order val="3"/>
          <c:tx>
            <c:strRef>
              <c:f>Sheet7!$A$30</c:f>
              <c:strCache>
                <c:ptCount val="1"/>
                <c:pt idx="0">
                  <c:v>Combined resistance to carbapenems, fluoroquinolones and aminoglycosidesc </c:v>
                </c:pt>
              </c:strCache>
            </c:strRef>
          </c:tx>
          <c:spPr>
            <a:ln w="57150" cap="rnd">
              <a:solidFill>
                <a:srgbClr val="FF0000"/>
              </a:solidFill>
              <a:round/>
            </a:ln>
            <a:effectLst/>
          </c:spPr>
          <c:marker>
            <c:symbol val="none"/>
          </c:marker>
          <c:cat>
            <c:strLit>
              <c:ptCount val="9"/>
              <c:pt idx="0">
                <c:v>2014.</c:v>
              </c:pt>
              <c:pt idx="1">
                <c:v>2015.</c:v>
              </c:pt>
              <c:pt idx="2">
                <c:v>2016.</c:v>
              </c:pt>
              <c:pt idx="3">
                <c:v>2017.</c:v>
              </c:pt>
              <c:pt idx="4">
                <c:v>2018.</c:v>
              </c:pt>
              <c:pt idx="5">
                <c:v>2019.</c:v>
              </c:pt>
              <c:pt idx="6">
                <c:v>2020.</c:v>
              </c:pt>
              <c:pt idx="7">
                <c:v>2021.</c:v>
              </c:pt>
              <c:pt idx="8">
                <c:v>2022.</c:v>
              </c:pt>
              <c:extLst>
                <c:ext xmlns:c15="http://schemas.microsoft.com/office/drawing/2012/chart" uri="{02D57815-91ED-43cb-92C2-25804820EDAC}">
                  <c15:autoCat val="1"/>
                </c:ext>
              </c:extLst>
            </c:strLit>
          </c:cat>
          <c:val>
            <c:numRef>
              <c:f>Sheet7!$E$30:$M$30</c:f>
              <c:numCache>
                <c:formatCode>General</c:formatCode>
                <c:ptCount val="9"/>
                <c:pt idx="0">
                  <c:v>61.5</c:v>
                </c:pt>
                <c:pt idx="1">
                  <c:v>46.7</c:v>
                </c:pt>
                <c:pt idx="2">
                  <c:v>67.2</c:v>
                </c:pt>
                <c:pt idx="3">
                  <c:v>75</c:v>
                </c:pt>
                <c:pt idx="4" formatCode="0.0">
                  <c:v>56.8</c:v>
                </c:pt>
                <c:pt idx="5" formatCode="0.0">
                  <c:v>50</c:v>
                </c:pt>
                <c:pt idx="6" formatCode="0.0">
                  <c:v>64</c:v>
                </c:pt>
                <c:pt idx="7" formatCode="0.0">
                  <c:v>70</c:v>
                </c:pt>
                <c:pt idx="8" formatCode="0.0">
                  <c:v>63.3</c:v>
                </c:pt>
              </c:numCache>
              <c:extLst/>
            </c:numRef>
          </c:val>
          <c:smooth val="0"/>
          <c:extLst>
            <c:ext xmlns:c16="http://schemas.microsoft.com/office/drawing/2014/chart" uri="{C3380CC4-5D6E-409C-BE32-E72D297353CC}">
              <c16:uniqueId val="{00000003-CE9E-40C6-A7E7-1A7AFC9E7238}"/>
            </c:ext>
          </c:extLst>
        </c:ser>
        <c:dLbls>
          <c:showLegendKey val="0"/>
          <c:showVal val="0"/>
          <c:showCatName val="0"/>
          <c:showSerName val="0"/>
          <c:showPercent val="0"/>
          <c:showBubbleSize val="0"/>
        </c:dLbls>
        <c:smooth val="0"/>
        <c:axId val="712054351"/>
        <c:axId val="1531447247"/>
      </c:lineChart>
      <c:catAx>
        <c:axId val="712054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31447247"/>
        <c:crosses val="autoZero"/>
        <c:auto val="1"/>
        <c:lblAlgn val="ctr"/>
        <c:lblOffset val="100"/>
        <c:noMultiLvlLbl val="0"/>
      </c:catAx>
      <c:valAx>
        <c:axId val="1531447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20543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Sheet7!$A$12</c:f>
              <c:strCache>
                <c:ptCount val="1"/>
                <c:pt idx="0">
                  <c:v>Third-generation cephalosporin (cefotaxime/ceftriaxone/ceftazidime) resistance</c:v>
                </c:pt>
              </c:strCache>
            </c:strRef>
          </c:tx>
          <c:spPr>
            <a:ln w="28575" cap="rnd">
              <a:solidFill>
                <a:schemeClr val="accent1"/>
              </a:solidFill>
              <a:round/>
            </a:ln>
            <a:effectLst/>
          </c:spPr>
          <c:marker>
            <c:symbol val="none"/>
          </c:marker>
          <c:cat>
            <c:strRef>
              <c:f>Sheet7!$B$1:$M$1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Sheet7!$B$12:$M$12</c:f>
              <c:numCache>
                <c:formatCode>General</c:formatCode>
                <c:ptCount val="12"/>
                <c:pt idx="0">
                  <c:v>38.5</c:v>
                </c:pt>
                <c:pt idx="1">
                  <c:v>62.8</c:v>
                </c:pt>
                <c:pt idx="2">
                  <c:v>66.3</c:v>
                </c:pt>
                <c:pt idx="3">
                  <c:v>52.9</c:v>
                </c:pt>
                <c:pt idx="4">
                  <c:v>47</c:v>
                </c:pt>
                <c:pt idx="5">
                  <c:v>47.4</c:v>
                </c:pt>
                <c:pt idx="6">
                  <c:v>33.6</c:v>
                </c:pt>
                <c:pt idx="7" formatCode="0.0">
                  <c:v>37.700000000000003</c:v>
                </c:pt>
                <c:pt idx="8" formatCode="0.0">
                  <c:v>36.9</c:v>
                </c:pt>
                <c:pt idx="9" formatCode="0.0">
                  <c:v>48.4</c:v>
                </c:pt>
                <c:pt idx="10" formatCode="0.0">
                  <c:v>36</c:v>
                </c:pt>
                <c:pt idx="11" formatCode="0.0">
                  <c:v>38.700000000000003</c:v>
                </c:pt>
              </c:numCache>
            </c:numRef>
          </c:val>
          <c:smooth val="0"/>
          <c:extLst>
            <c:ext xmlns:c16="http://schemas.microsoft.com/office/drawing/2014/chart" uri="{C3380CC4-5D6E-409C-BE32-E72D297353CC}">
              <c16:uniqueId val="{00000000-76F0-471E-81B3-C929774C0983}"/>
            </c:ext>
          </c:extLst>
        </c:ser>
        <c:ser>
          <c:idx val="1"/>
          <c:order val="1"/>
          <c:tx>
            <c:strRef>
              <c:f>Sheet7!$A$13</c:f>
              <c:strCache>
                <c:ptCount val="1"/>
                <c:pt idx="0">
                  <c:v>Carbapenem (imipenem/meropenem) resistance</c:v>
                </c:pt>
              </c:strCache>
            </c:strRef>
          </c:tx>
          <c:spPr>
            <a:ln w="57150" cap="rnd">
              <a:solidFill>
                <a:srgbClr val="FF0000"/>
              </a:solidFill>
              <a:round/>
            </a:ln>
            <a:effectLst/>
          </c:spPr>
          <c:marker>
            <c:symbol val="none"/>
          </c:marker>
          <c:val>
            <c:numRef>
              <c:f>Sheet7!$B$13:$M$13</c:f>
              <c:numCache>
                <c:formatCode>General</c:formatCode>
                <c:ptCount val="12"/>
                <c:pt idx="0">
                  <c:v>0</c:v>
                </c:pt>
                <c:pt idx="1">
                  <c:v>0</c:v>
                </c:pt>
                <c:pt idx="2">
                  <c:v>1.7</c:v>
                </c:pt>
                <c:pt idx="3">
                  <c:v>0</c:v>
                </c:pt>
                <c:pt idx="4">
                  <c:v>2.2000000000000002</c:v>
                </c:pt>
                <c:pt idx="5">
                  <c:v>1.7</c:v>
                </c:pt>
                <c:pt idx="6">
                  <c:v>0.5</c:v>
                </c:pt>
                <c:pt idx="7" formatCode="0.0">
                  <c:v>0.5</c:v>
                </c:pt>
                <c:pt idx="8" formatCode="0.0">
                  <c:v>0</c:v>
                </c:pt>
                <c:pt idx="9" formatCode="0.0">
                  <c:v>1.1000000000000001</c:v>
                </c:pt>
                <c:pt idx="10" formatCode="0.0">
                  <c:v>1.6</c:v>
                </c:pt>
                <c:pt idx="11" formatCode="0.0">
                  <c:v>2.8</c:v>
                </c:pt>
              </c:numCache>
            </c:numRef>
          </c:val>
          <c:smooth val="0"/>
          <c:extLst>
            <c:ext xmlns:c16="http://schemas.microsoft.com/office/drawing/2014/chart" uri="{C3380CC4-5D6E-409C-BE32-E72D297353CC}">
              <c16:uniqueId val="{00000001-76F0-471E-81B3-C929774C0983}"/>
            </c:ext>
          </c:extLst>
        </c:ser>
        <c:ser>
          <c:idx val="2"/>
          <c:order val="2"/>
          <c:tx>
            <c:strRef>
              <c:f>Sheet7!$A$14</c:f>
              <c:strCache>
                <c:ptCount val="1"/>
                <c:pt idx="0">
                  <c:v>Fluoroquinolone (ciprofloxacin/levofloxacin/ofloxacin) resistance</c:v>
                </c:pt>
              </c:strCache>
            </c:strRef>
          </c:tx>
          <c:spPr>
            <a:ln w="28575" cap="rnd">
              <a:solidFill>
                <a:schemeClr val="accent3"/>
              </a:solidFill>
              <a:round/>
            </a:ln>
            <a:effectLst/>
          </c:spPr>
          <c:marker>
            <c:symbol val="none"/>
          </c:marker>
          <c:val>
            <c:numRef>
              <c:f>Sheet7!$B$14:$M$14</c:f>
              <c:numCache>
                <c:formatCode>General</c:formatCode>
                <c:ptCount val="12"/>
                <c:pt idx="0">
                  <c:v>38.1</c:v>
                </c:pt>
                <c:pt idx="1">
                  <c:v>46.2</c:v>
                </c:pt>
                <c:pt idx="2">
                  <c:v>43.2</c:v>
                </c:pt>
                <c:pt idx="3">
                  <c:v>44.8</c:v>
                </c:pt>
                <c:pt idx="4">
                  <c:v>42</c:v>
                </c:pt>
                <c:pt idx="5">
                  <c:v>41.8</c:v>
                </c:pt>
                <c:pt idx="6">
                  <c:v>32.799999999999997</c:v>
                </c:pt>
                <c:pt idx="7" formatCode="0.0">
                  <c:v>38.5</c:v>
                </c:pt>
                <c:pt idx="8" formatCode="0.0">
                  <c:v>36.9</c:v>
                </c:pt>
                <c:pt idx="9" formatCode="0.0">
                  <c:v>41.5</c:v>
                </c:pt>
                <c:pt idx="10" formatCode="0.0">
                  <c:v>31</c:v>
                </c:pt>
                <c:pt idx="11" formatCode="0.0">
                  <c:v>33.1</c:v>
                </c:pt>
              </c:numCache>
            </c:numRef>
          </c:val>
          <c:smooth val="0"/>
          <c:extLst>
            <c:ext xmlns:c16="http://schemas.microsoft.com/office/drawing/2014/chart" uri="{C3380CC4-5D6E-409C-BE32-E72D297353CC}">
              <c16:uniqueId val="{00000002-76F0-471E-81B3-C929774C0983}"/>
            </c:ext>
          </c:extLst>
        </c:ser>
        <c:ser>
          <c:idx val="3"/>
          <c:order val="3"/>
          <c:tx>
            <c:strRef>
              <c:f>Sheet7!$A$15</c:f>
              <c:strCache>
                <c:ptCount val="1"/>
                <c:pt idx="0">
                  <c:v>Aminoglycoside (gentamicin/netilmicin/tobramycin) resistancec</c:v>
                </c:pt>
              </c:strCache>
            </c:strRef>
          </c:tx>
          <c:spPr>
            <a:ln w="28575" cap="rnd">
              <a:solidFill>
                <a:schemeClr val="accent4"/>
              </a:solidFill>
              <a:round/>
            </a:ln>
            <a:effectLst/>
          </c:spPr>
          <c:marker>
            <c:symbol val="none"/>
          </c:marker>
          <c:val>
            <c:numRef>
              <c:f>Sheet7!$B$15:$M$15</c:f>
              <c:numCache>
                <c:formatCode>General</c:formatCode>
                <c:ptCount val="12"/>
                <c:pt idx="0">
                  <c:v>33.799999999999997</c:v>
                </c:pt>
                <c:pt idx="1">
                  <c:v>51.3</c:v>
                </c:pt>
                <c:pt idx="2">
                  <c:v>48.9</c:v>
                </c:pt>
                <c:pt idx="3">
                  <c:v>43.2</c:v>
                </c:pt>
                <c:pt idx="4">
                  <c:v>43.4</c:v>
                </c:pt>
                <c:pt idx="5">
                  <c:v>38.5</c:v>
                </c:pt>
                <c:pt idx="6">
                  <c:v>29.6</c:v>
                </c:pt>
                <c:pt idx="7" formatCode="0.0">
                  <c:v>31</c:v>
                </c:pt>
                <c:pt idx="8" formatCode="0.0">
                  <c:v>28.3</c:v>
                </c:pt>
                <c:pt idx="9" formatCode="0.0">
                  <c:v>21</c:v>
                </c:pt>
                <c:pt idx="10" formatCode="0.0">
                  <c:v>22.2</c:v>
                </c:pt>
                <c:pt idx="11" formatCode="0.0">
                  <c:v>24.7</c:v>
                </c:pt>
              </c:numCache>
            </c:numRef>
          </c:val>
          <c:smooth val="0"/>
          <c:extLst>
            <c:ext xmlns:c16="http://schemas.microsoft.com/office/drawing/2014/chart" uri="{C3380CC4-5D6E-409C-BE32-E72D297353CC}">
              <c16:uniqueId val="{00000003-76F0-471E-81B3-C929774C0983}"/>
            </c:ext>
          </c:extLst>
        </c:ser>
        <c:ser>
          <c:idx val="4"/>
          <c:order val="4"/>
          <c:tx>
            <c:strRef>
              <c:f>Sheet7!$A$16</c:f>
              <c:strCache>
                <c:ptCount val="1"/>
                <c:pt idx="0">
                  <c:v>Combined resistance to third-generation cephalosporins, fluoroquinolones and aminoglycosidesc</c:v>
                </c:pt>
              </c:strCache>
            </c:strRef>
          </c:tx>
          <c:spPr>
            <a:ln w="28575" cap="rnd">
              <a:solidFill>
                <a:schemeClr val="accent5"/>
              </a:solidFill>
              <a:round/>
            </a:ln>
            <a:effectLst/>
          </c:spPr>
          <c:marker>
            <c:symbol val="none"/>
          </c:marker>
          <c:val>
            <c:numRef>
              <c:f>Sheet7!$B$16:$M$16</c:f>
              <c:numCache>
                <c:formatCode>General</c:formatCode>
                <c:ptCount val="12"/>
                <c:pt idx="0">
                  <c:v>33.299999999999997</c:v>
                </c:pt>
                <c:pt idx="1">
                  <c:v>42.3</c:v>
                </c:pt>
                <c:pt idx="2">
                  <c:v>39.799999999999997</c:v>
                </c:pt>
                <c:pt idx="3">
                  <c:v>41.3</c:v>
                </c:pt>
                <c:pt idx="4">
                  <c:v>36.6</c:v>
                </c:pt>
                <c:pt idx="5">
                  <c:v>31.9</c:v>
                </c:pt>
                <c:pt idx="6">
                  <c:v>24.3</c:v>
                </c:pt>
                <c:pt idx="7" formatCode="0.0">
                  <c:v>27.6</c:v>
                </c:pt>
                <c:pt idx="8" formatCode="0.0">
                  <c:v>25.3</c:v>
                </c:pt>
                <c:pt idx="9" formatCode="0.0">
                  <c:v>19.5</c:v>
                </c:pt>
                <c:pt idx="10" formatCode="0.0">
                  <c:v>20.3</c:v>
                </c:pt>
                <c:pt idx="11" formatCode="0.0">
                  <c:v>21.7</c:v>
                </c:pt>
              </c:numCache>
            </c:numRef>
          </c:val>
          <c:smooth val="0"/>
          <c:extLst>
            <c:ext xmlns:c16="http://schemas.microsoft.com/office/drawing/2014/chart" uri="{C3380CC4-5D6E-409C-BE32-E72D297353CC}">
              <c16:uniqueId val="{00000004-76F0-471E-81B3-C929774C0983}"/>
            </c:ext>
          </c:extLst>
        </c:ser>
        <c:dLbls>
          <c:showLegendKey val="0"/>
          <c:showVal val="0"/>
          <c:showCatName val="0"/>
          <c:showSerName val="0"/>
          <c:showPercent val="0"/>
          <c:showBubbleSize val="0"/>
        </c:dLbls>
        <c:smooth val="0"/>
        <c:axId val="1414989679"/>
        <c:axId val="1531442287"/>
      </c:lineChart>
      <c:catAx>
        <c:axId val="141498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1442287"/>
        <c:crosses val="autoZero"/>
        <c:auto val="1"/>
        <c:lblAlgn val="ctr"/>
        <c:lblOffset val="100"/>
        <c:noMultiLvlLbl val="0"/>
      </c:catAx>
      <c:valAx>
        <c:axId val="153144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149896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u="none" strike="noStrike" kern="1200" spc="0" baseline="0" dirty="0" err="1">
                <a:solidFill>
                  <a:prstClr val="black">
                    <a:lumMod val="65000"/>
                    <a:lumOff val="35000"/>
                  </a:prstClr>
                </a:solidFill>
              </a:rPr>
              <a:t>Asins</a:t>
            </a:r>
            <a:r>
              <a:rPr lang="en-US" sz="2400" b="0" i="0" u="none" strike="noStrike" kern="1200" spc="0" baseline="0" dirty="0">
                <a:solidFill>
                  <a:prstClr val="black">
                    <a:lumMod val="65000"/>
                    <a:lumOff val="35000"/>
                  </a:prstClr>
                </a:solidFill>
              </a:rPr>
              <a:t> </a:t>
            </a:r>
            <a:r>
              <a:rPr lang="en-US" sz="2400" b="0" i="0" u="none" strike="noStrike" kern="1200" spc="0" baseline="0" dirty="0" err="1">
                <a:solidFill>
                  <a:prstClr val="black">
                    <a:lumMod val="65000"/>
                    <a:lumOff val="35000"/>
                  </a:prstClr>
                </a:solidFill>
              </a:rPr>
              <a:t>uzsējumu</a:t>
            </a:r>
            <a:r>
              <a:rPr lang="en-US" sz="2400" b="0" i="0" u="none" strike="noStrike" kern="1200" spc="0" baseline="0" dirty="0">
                <a:solidFill>
                  <a:prstClr val="black">
                    <a:lumMod val="65000"/>
                    <a:lumOff val="35000"/>
                  </a:prstClr>
                </a:solidFill>
              </a:rPr>
              <a:t> </a:t>
            </a:r>
            <a:r>
              <a:rPr lang="en-US" sz="2400" b="0" i="0" u="none" strike="noStrike" kern="1200" spc="0" baseline="0" dirty="0" err="1">
                <a:solidFill>
                  <a:prstClr val="black">
                    <a:lumMod val="65000"/>
                    <a:lumOff val="35000"/>
                  </a:prstClr>
                </a:solidFill>
              </a:rPr>
              <a:t>komplektu</a:t>
            </a:r>
            <a:r>
              <a:rPr lang="en-US" sz="2400" b="0" i="0" u="none" strike="noStrike" kern="1200" spc="0" baseline="0" dirty="0">
                <a:solidFill>
                  <a:prstClr val="black">
                    <a:lumMod val="65000"/>
                    <a:lumOff val="35000"/>
                  </a:prstClr>
                </a:solidFill>
              </a:rPr>
              <a:t> </a:t>
            </a:r>
            <a:r>
              <a:rPr lang="en-US" sz="2400" b="0" i="0" u="none" strike="noStrike" kern="1200" spc="0" baseline="0" dirty="0" err="1">
                <a:solidFill>
                  <a:prstClr val="black">
                    <a:lumMod val="65000"/>
                    <a:lumOff val="35000"/>
                  </a:prstClr>
                </a:solidFill>
              </a:rPr>
              <a:t>skaits</a:t>
            </a:r>
            <a:r>
              <a:rPr lang="en-US" sz="2400" b="0" i="0" u="none" strike="noStrike" kern="1200" spc="0" baseline="0" dirty="0">
                <a:solidFill>
                  <a:prstClr val="black">
                    <a:lumMod val="65000"/>
                    <a:lumOff val="35000"/>
                  </a:prstClr>
                </a:solidFill>
              </a:rPr>
              <a:t> </a:t>
            </a:r>
            <a:r>
              <a:rPr lang="en-US" sz="2400" b="0" i="0" u="none" strike="noStrike" kern="1200" spc="0" baseline="0" dirty="0" err="1">
                <a:solidFill>
                  <a:prstClr val="black">
                    <a:lumMod val="65000"/>
                    <a:lumOff val="35000"/>
                  </a:prstClr>
                </a:solidFill>
              </a:rPr>
              <a:t>uz</a:t>
            </a:r>
            <a:r>
              <a:rPr lang="en-US" sz="2400" b="0" i="0" u="none" strike="noStrike" kern="1200" spc="0" baseline="0" dirty="0">
                <a:solidFill>
                  <a:prstClr val="black">
                    <a:lumMod val="65000"/>
                    <a:lumOff val="35000"/>
                  </a:prstClr>
                </a:solidFill>
              </a:rPr>
              <a:t> 1000 </a:t>
            </a:r>
            <a:r>
              <a:rPr lang="en-US" sz="2400" b="0" i="0" u="none" strike="noStrike" kern="1200" spc="0" baseline="0" dirty="0" err="1">
                <a:solidFill>
                  <a:prstClr val="black">
                    <a:lumMod val="65000"/>
                    <a:lumOff val="35000"/>
                  </a:prstClr>
                </a:solidFill>
              </a:rPr>
              <a:t>gultdienām</a:t>
            </a:r>
            <a:r>
              <a:rPr lang="en-US" sz="2400" b="0" i="0" u="none" strike="noStrike" kern="1200" spc="0" baseline="0" dirty="0">
                <a:solidFill>
                  <a:prstClr val="black">
                    <a:lumMod val="65000"/>
                    <a:lumOff val="35000"/>
                  </a:prstClr>
                </a:solidFill>
              </a:rPr>
              <a:t> 2015.-2022.</a:t>
            </a:r>
            <a:endParaRPr lang="lv-LV" sz="2400" b="0" i="0" u="none" strike="noStrike" kern="1200" spc="0" baseline="0" dirty="0">
              <a:solidFill>
                <a:prstClr val="black">
                  <a:lumMod val="65000"/>
                  <a:lumOff val="35000"/>
                </a:prstClr>
              </a:solidFill>
            </a:endParaRPr>
          </a:p>
        </c:rich>
      </c:tx>
      <c:layout>
        <c:manualLayout>
          <c:xMode val="edge"/>
          <c:yMode val="edge"/>
          <c:x val="0.1943397711220431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7620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Sheet8!$K$4:$R$4</c:f>
              <c:strCache>
                <c:ptCount val="8"/>
                <c:pt idx="0">
                  <c:v>2015.</c:v>
                </c:pt>
                <c:pt idx="1">
                  <c:v>2016.</c:v>
                </c:pt>
                <c:pt idx="2">
                  <c:v>2017.</c:v>
                </c:pt>
                <c:pt idx="3">
                  <c:v>2018.</c:v>
                </c:pt>
                <c:pt idx="4">
                  <c:v>2019.</c:v>
                </c:pt>
                <c:pt idx="5">
                  <c:v>2020.</c:v>
                </c:pt>
                <c:pt idx="6">
                  <c:v>2021.</c:v>
                </c:pt>
                <c:pt idx="7">
                  <c:v>2022.</c:v>
                </c:pt>
              </c:strCache>
            </c:strRef>
          </c:cat>
          <c:val>
            <c:numRef>
              <c:f>Sheet8!$K$5:$R$5</c:f>
              <c:numCache>
                <c:formatCode>General</c:formatCode>
                <c:ptCount val="8"/>
                <c:pt idx="0">
                  <c:v>6.7</c:v>
                </c:pt>
                <c:pt idx="1">
                  <c:v>6.6</c:v>
                </c:pt>
                <c:pt idx="2">
                  <c:v>6.1</c:v>
                </c:pt>
                <c:pt idx="3">
                  <c:v>8</c:v>
                </c:pt>
                <c:pt idx="4">
                  <c:v>9</c:v>
                </c:pt>
                <c:pt idx="5">
                  <c:v>13.8</c:v>
                </c:pt>
                <c:pt idx="6">
                  <c:v>17</c:v>
                </c:pt>
                <c:pt idx="7">
                  <c:v>16.8</c:v>
                </c:pt>
              </c:numCache>
            </c:numRef>
          </c:val>
          <c:smooth val="0"/>
          <c:extLst>
            <c:ext xmlns:c16="http://schemas.microsoft.com/office/drawing/2014/chart" uri="{C3380CC4-5D6E-409C-BE32-E72D297353CC}">
              <c16:uniqueId val="{00000000-1551-4F16-87BB-F2D2DC6F36BC}"/>
            </c:ext>
          </c:extLst>
        </c:ser>
        <c:dLbls>
          <c:dLblPos val="t"/>
          <c:showLegendKey val="0"/>
          <c:showVal val="1"/>
          <c:showCatName val="0"/>
          <c:showSerName val="0"/>
          <c:showPercent val="0"/>
          <c:showBubbleSize val="0"/>
        </c:dLbls>
        <c:smooth val="0"/>
        <c:axId val="1006031007"/>
        <c:axId val="1622554959"/>
      </c:lineChart>
      <c:catAx>
        <c:axId val="100603100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Gads</a:t>
                </a:r>
                <a:endParaRPr lang="lv-LV"/>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2554959"/>
        <c:crosses val="autoZero"/>
        <c:auto val="1"/>
        <c:lblAlgn val="ctr"/>
        <c:lblOffset val="100"/>
        <c:noMultiLvlLbl val="0"/>
      </c:catAx>
      <c:valAx>
        <c:axId val="16225549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0" i="0" u="none" strike="noStrike" kern="1200" baseline="0" dirty="0" err="1">
                    <a:solidFill>
                      <a:prstClr val="black">
                        <a:lumMod val="65000"/>
                        <a:lumOff val="35000"/>
                      </a:prstClr>
                    </a:solidFill>
                  </a:rPr>
                  <a:t>Asins</a:t>
                </a:r>
                <a:r>
                  <a:rPr lang="en-US" sz="1000" b="0" i="0" u="none" strike="noStrike" kern="1200" baseline="0" dirty="0">
                    <a:solidFill>
                      <a:prstClr val="black">
                        <a:lumMod val="65000"/>
                        <a:lumOff val="35000"/>
                      </a:prstClr>
                    </a:solidFill>
                  </a:rPr>
                  <a:t> </a:t>
                </a:r>
                <a:r>
                  <a:rPr lang="en-US" sz="1000" b="0" i="0" u="none" strike="noStrike" kern="1200" baseline="0" dirty="0" err="1">
                    <a:solidFill>
                      <a:prstClr val="black">
                        <a:lumMod val="65000"/>
                        <a:lumOff val="35000"/>
                      </a:prstClr>
                    </a:solidFill>
                  </a:rPr>
                  <a:t>uzsējumu</a:t>
                </a:r>
                <a:r>
                  <a:rPr lang="en-US" sz="1000" b="0" i="0" u="none" strike="noStrike" kern="1200" baseline="0" dirty="0">
                    <a:solidFill>
                      <a:prstClr val="black">
                        <a:lumMod val="65000"/>
                        <a:lumOff val="35000"/>
                      </a:prstClr>
                    </a:solidFill>
                  </a:rPr>
                  <a:t> </a:t>
                </a:r>
                <a:r>
                  <a:rPr lang="en-US" sz="1000" b="0" i="0" u="none" strike="noStrike" kern="1200" baseline="0" dirty="0" err="1">
                    <a:solidFill>
                      <a:prstClr val="black">
                        <a:lumMod val="65000"/>
                        <a:lumOff val="35000"/>
                      </a:prstClr>
                    </a:solidFill>
                  </a:rPr>
                  <a:t>komplektu</a:t>
                </a:r>
                <a:r>
                  <a:rPr lang="en-US" sz="1000" b="0" i="0" u="none" strike="noStrike" kern="1200" baseline="0" dirty="0">
                    <a:solidFill>
                      <a:prstClr val="black">
                        <a:lumMod val="65000"/>
                        <a:lumOff val="35000"/>
                      </a:prstClr>
                    </a:solidFill>
                  </a:rPr>
                  <a:t> </a:t>
                </a:r>
                <a:r>
                  <a:rPr lang="en-US" sz="1000" b="0" i="0" u="none" strike="noStrike" kern="1200" baseline="0" dirty="0" err="1">
                    <a:solidFill>
                      <a:prstClr val="black">
                        <a:lumMod val="65000"/>
                        <a:lumOff val="35000"/>
                      </a:prstClr>
                    </a:solidFill>
                  </a:rPr>
                  <a:t>skaits</a:t>
                </a:r>
                <a:r>
                  <a:rPr lang="en-US" sz="1000" b="0" i="0" u="none" strike="noStrike" kern="1200" baseline="0" dirty="0">
                    <a:solidFill>
                      <a:prstClr val="black">
                        <a:lumMod val="65000"/>
                        <a:lumOff val="35000"/>
                      </a:prstClr>
                    </a:solidFill>
                  </a:rPr>
                  <a:t> </a:t>
                </a:r>
                <a:r>
                  <a:rPr lang="en-US" sz="1000" b="0" i="0" u="none" strike="noStrike" kern="1200" baseline="0" dirty="0" err="1">
                    <a:solidFill>
                      <a:prstClr val="black">
                        <a:lumMod val="65000"/>
                        <a:lumOff val="35000"/>
                      </a:prstClr>
                    </a:solidFill>
                  </a:rPr>
                  <a:t>uz</a:t>
                </a:r>
                <a:r>
                  <a:rPr lang="en-US" sz="1000" b="0" i="0" u="none" strike="noStrike" kern="1200" baseline="0" dirty="0">
                    <a:solidFill>
                      <a:prstClr val="black">
                        <a:lumMod val="65000"/>
                        <a:lumOff val="35000"/>
                      </a:prstClr>
                    </a:solidFill>
                  </a:rPr>
                  <a:t> 1000 </a:t>
                </a:r>
                <a:r>
                  <a:rPr lang="en-US" sz="1000" b="0" i="0" u="none" strike="noStrike" kern="1200" baseline="0" dirty="0" err="1">
                    <a:solidFill>
                      <a:prstClr val="black">
                        <a:lumMod val="65000"/>
                        <a:lumOff val="35000"/>
                      </a:prstClr>
                    </a:solidFill>
                  </a:rPr>
                  <a:t>gultdienām</a:t>
                </a:r>
                <a:endParaRPr lang="lv-LV" sz="1000" b="0" i="0" u="none" strike="noStrike" kern="1200" baseline="0" dirty="0">
                  <a:solidFill>
                    <a:prstClr val="black">
                      <a:lumMod val="65000"/>
                      <a:lumOff val="35000"/>
                    </a:prstClr>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6031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Sheet1!$A$23</c:f>
              <c:strCache>
                <c:ptCount val="1"/>
                <c:pt idx="0">
                  <c:v>S. aureus</c:v>
                </c:pt>
              </c:strCache>
            </c:strRef>
          </c:tx>
          <c:spPr>
            <a:solidFill>
              <a:schemeClr val="accent5">
                <a:shade val="76000"/>
              </a:schemeClr>
            </a:solidFill>
            <a:ln>
              <a:noFill/>
            </a:ln>
            <a:effectLst/>
          </c:spPr>
          <c:invertIfNegative val="0"/>
          <c:val>
            <c:numRef>
              <c:f>Sheet1!$B$23:$G$23</c:f>
              <c:numCache>
                <c:formatCode>#,##0</c:formatCode>
                <c:ptCount val="6"/>
                <c:pt idx="0">
                  <c:v>229</c:v>
                </c:pt>
                <c:pt idx="1">
                  <c:v>376</c:v>
                </c:pt>
                <c:pt idx="2">
                  <c:v>422</c:v>
                </c:pt>
                <c:pt idx="3">
                  <c:v>355</c:v>
                </c:pt>
                <c:pt idx="4">
                  <c:v>457</c:v>
                </c:pt>
                <c:pt idx="5">
                  <c:v>521</c:v>
                </c:pt>
              </c:numCache>
            </c:numRef>
          </c:val>
          <c:extLst>
            <c:ext xmlns:c16="http://schemas.microsoft.com/office/drawing/2014/chart" uri="{C3380CC4-5D6E-409C-BE32-E72D297353CC}">
              <c16:uniqueId val="{00000000-DCC8-4566-BC18-BCFC165B5749}"/>
            </c:ext>
          </c:extLst>
        </c:ser>
        <c:ser>
          <c:idx val="0"/>
          <c:order val="1"/>
          <c:tx>
            <c:strRef>
              <c:f>Sheet1!$A$19</c:f>
              <c:strCache>
                <c:ptCount val="1"/>
                <c:pt idx="0">
                  <c:v>E. coli</c:v>
                </c:pt>
              </c:strCache>
            </c:strRef>
          </c:tx>
          <c:spPr>
            <a:solidFill>
              <a:schemeClr val="accent1">
                <a:shade val="76000"/>
              </a:schemeClr>
            </a:solidFill>
            <a:ln>
              <a:noFill/>
            </a:ln>
            <a:effectLst/>
          </c:spPr>
          <c:invertIfNegative val="0"/>
          <c:cat>
            <c:strRef>
              <c:f>Sheet1!$B$18:$G$18</c:f>
              <c:strCache>
                <c:ptCount val="6"/>
                <c:pt idx="0">
                  <c:v>2017.</c:v>
                </c:pt>
                <c:pt idx="1">
                  <c:v>2018.</c:v>
                </c:pt>
                <c:pt idx="2">
                  <c:v>2019.</c:v>
                </c:pt>
                <c:pt idx="3">
                  <c:v>2020.</c:v>
                </c:pt>
                <c:pt idx="4">
                  <c:v>2021.</c:v>
                </c:pt>
                <c:pt idx="5">
                  <c:v>2022.</c:v>
                </c:pt>
              </c:strCache>
            </c:strRef>
          </c:cat>
          <c:val>
            <c:numRef>
              <c:f>Sheet1!$B$19:$G$19</c:f>
              <c:numCache>
                <c:formatCode>#,##0</c:formatCode>
                <c:ptCount val="6"/>
                <c:pt idx="0">
                  <c:v>205</c:v>
                </c:pt>
                <c:pt idx="1">
                  <c:v>348</c:v>
                </c:pt>
                <c:pt idx="2">
                  <c:v>442</c:v>
                </c:pt>
                <c:pt idx="3">
                  <c:v>379</c:v>
                </c:pt>
                <c:pt idx="4">
                  <c:v>394</c:v>
                </c:pt>
                <c:pt idx="5">
                  <c:v>484</c:v>
                </c:pt>
              </c:numCache>
            </c:numRef>
          </c:val>
          <c:extLst>
            <c:ext xmlns:c16="http://schemas.microsoft.com/office/drawing/2014/chart" uri="{C3380CC4-5D6E-409C-BE32-E72D297353CC}">
              <c16:uniqueId val="{00000001-DCC8-4566-BC18-BCFC165B5749}"/>
            </c:ext>
          </c:extLst>
        </c:ser>
        <c:ser>
          <c:idx val="1"/>
          <c:order val="2"/>
          <c:tx>
            <c:strRef>
              <c:f>Sheet1!$A$20</c:f>
              <c:strCache>
                <c:ptCount val="1"/>
                <c:pt idx="0">
                  <c:v>K. pneumoniae</c:v>
                </c:pt>
              </c:strCache>
            </c:strRef>
          </c:tx>
          <c:spPr>
            <a:solidFill>
              <a:schemeClr val="accent2">
                <a:shade val="76000"/>
              </a:schemeClr>
            </a:solidFill>
            <a:ln>
              <a:noFill/>
            </a:ln>
            <a:effectLst/>
          </c:spPr>
          <c:invertIfNegative val="0"/>
          <c:val>
            <c:numRef>
              <c:f>Sheet1!$B$20:$G$20</c:f>
              <c:numCache>
                <c:formatCode>#,##0</c:formatCode>
                <c:ptCount val="6"/>
                <c:pt idx="0">
                  <c:v>116</c:v>
                </c:pt>
                <c:pt idx="1">
                  <c:v>204</c:v>
                </c:pt>
                <c:pt idx="2">
                  <c:v>198</c:v>
                </c:pt>
                <c:pt idx="3">
                  <c:v>189</c:v>
                </c:pt>
                <c:pt idx="4">
                  <c:v>253</c:v>
                </c:pt>
                <c:pt idx="5">
                  <c:v>288</c:v>
                </c:pt>
              </c:numCache>
            </c:numRef>
          </c:val>
          <c:extLst>
            <c:ext xmlns:c16="http://schemas.microsoft.com/office/drawing/2014/chart" uri="{C3380CC4-5D6E-409C-BE32-E72D297353CC}">
              <c16:uniqueId val="{00000002-DCC8-4566-BC18-BCFC165B5749}"/>
            </c:ext>
          </c:extLst>
        </c:ser>
        <c:ser>
          <c:idx val="6"/>
          <c:order val="3"/>
          <c:tx>
            <c:strRef>
              <c:f>Sheet1!$A$25</c:f>
              <c:strCache>
                <c:ptCount val="1"/>
                <c:pt idx="0">
                  <c:v>E. faecalis</c:v>
                </c:pt>
              </c:strCache>
            </c:strRef>
          </c:tx>
          <c:spPr>
            <a:solidFill>
              <a:schemeClr val="accent1">
                <a:tint val="77000"/>
              </a:schemeClr>
            </a:solidFill>
            <a:ln>
              <a:noFill/>
            </a:ln>
            <a:effectLst/>
          </c:spPr>
          <c:invertIfNegative val="0"/>
          <c:val>
            <c:numRef>
              <c:f>Sheet1!$B$25:$G$25</c:f>
              <c:numCache>
                <c:formatCode>#,##0</c:formatCode>
                <c:ptCount val="6"/>
                <c:pt idx="0">
                  <c:v>74</c:v>
                </c:pt>
                <c:pt idx="1">
                  <c:v>89</c:v>
                </c:pt>
                <c:pt idx="2">
                  <c:v>100</c:v>
                </c:pt>
                <c:pt idx="3">
                  <c:v>98</c:v>
                </c:pt>
                <c:pt idx="4">
                  <c:v>161</c:v>
                </c:pt>
                <c:pt idx="5">
                  <c:v>162</c:v>
                </c:pt>
              </c:numCache>
            </c:numRef>
          </c:val>
          <c:extLst>
            <c:ext xmlns:c16="http://schemas.microsoft.com/office/drawing/2014/chart" uri="{C3380CC4-5D6E-409C-BE32-E72D297353CC}">
              <c16:uniqueId val="{00000003-DCC8-4566-BC18-BCFC165B5749}"/>
            </c:ext>
          </c:extLst>
        </c:ser>
        <c:ser>
          <c:idx val="5"/>
          <c:order val="4"/>
          <c:tx>
            <c:strRef>
              <c:f>Sheet1!$A$24</c:f>
              <c:strCache>
                <c:ptCount val="1"/>
                <c:pt idx="0">
                  <c:v>S. pneumoniae</c:v>
                </c:pt>
              </c:strCache>
            </c:strRef>
          </c:tx>
          <c:spPr>
            <a:solidFill>
              <a:schemeClr val="accent6">
                <a:shade val="76000"/>
              </a:schemeClr>
            </a:solidFill>
            <a:ln>
              <a:noFill/>
            </a:ln>
            <a:effectLst/>
          </c:spPr>
          <c:invertIfNegative val="0"/>
          <c:val>
            <c:numRef>
              <c:f>Sheet1!$B$24:$G$24</c:f>
              <c:numCache>
                <c:formatCode>#,##0</c:formatCode>
                <c:ptCount val="6"/>
                <c:pt idx="0">
                  <c:v>53</c:v>
                </c:pt>
                <c:pt idx="1">
                  <c:v>69</c:v>
                </c:pt>
                <c:pt idx="2">
                  <c:v>79</c:v>
                </c:pt>
                <c:pt idx="3">
                  <c:v>42</c:v>
                </c:pt>
                <c:pt idx="4">
                  <c:v>56</c:v>
                </c:pt>
                <c:pt idx="5">
                  <c:v>106</c:v>
                </c:pt>
              </c:numCache>
            </c:numRef>
          </c:val>
          <c:extLst>
            <c:ext xmlns:c16="http://schemas.microsoft.com/office/drawing/2014/chart" uri="{C3380CC4-5D6E-409C-BE32-E72D297353CC}">
              <c16:uniqueId val="{00000004-DCC8-4566-BC18-BCFC165B5749}"/>
            </c:ext>
          </c:extLst>
        </c:ser>
        <c:ser>
          <c:idx val="7"/>
          <c:order val="5"/>
          <c:tx>
            <c:strRef>
              <c:f>Sheet1!$A$26</c:f>
              <c:strCache>
                <c:ptCount val="1"/>
                <c:pt idx="0">
                  <c:v>E. faecium</c:v>
                </c:pt>
              </c:strCache>
            </c:strRef>
          </c:tx>
          <c:spPr>
            <a:solidFill>
              <a:schemeClr val="accent2">
                <a:tint val="77000"/>
              </a:schemeClr>
            </a:solidFill>
            <a:ln>
              <a:noFill/>
            </a:ln>
            <a:effectLst/>
          </c:spPr>
          <c:invertIfNegative val="0"/>
          <c:val>
            <c:numRef>
              <c:f>Sheet1!$B$26:$G$26</c:f>
              <c:numCache>
                <c:formatCode>#,##0</c:formatCode>
                <c:ptCount val="6"/>
                <c:pt idx="0">
                  <c:v>39</c:v>
                </c:pt>
                <c:pt idx="1">
                  <c:v>49</c:v>
                </c:pt>
                <c:pt idx="2">
                  <c:v>58</c:v>
                </c:pt>
                <c:pt idx="3">
                  <c:v>62</c:v>
                </c:pt>
                <c:pt idx="4">
                  <c:v>113</c:v>
                </c:pt>
                <c:pt idx="5">
                  <c:v>97</c:v>
                </c:pt>
              </c:numCache>
            </c:numRef>
          </c:val>
          <c:extLst>
            <c:ext xmlns:c16="http://schemas.microsoft.com/office/drawing/2014/chart" uri="{C3380CC4-5D6E-409C-BE32-E72D297353CC}">
              <c16:uniqueId val="{00000005-DCC8-4566-BC18-BCFC165B5749}"/>
            </c:ext>
          </c:extLst>
        </c:ser>
        <c:ser>
          <c:idx val="3"/>
          <c:order val="6"/>
          <c:tx>
            <c:strRef>
              <c:f>Sheet1!$A$22</c:f>
              <c:strCache>
                <c:ptCount val="1"/>
                <c:pt idx="0">
                  <c:v>Acinetobacter spp.</c:v>
                </c:pt>
              </c:strCache>
            </c:strRef>
          </c:tx>
          <c:spPr>
            <a:solidFill>
              <a:schemeClr val="accent4">
                <a:shade val="76000"/>
              </a:schemeClr>
            </a:solidFill>
            <a:ln>
              <a:noFill/>
            </a:ln>
            <a:effectLst/>
          </c:spPr>
          <c:invertIfNegative val="0"/>
          <c:val>
            <c:numRef>
              <c:f>Sheet1!$B$22:$G$22</c:f>
              <c:numCache>
                <c:formatCode>#,##0</c:formatCode>
                <c:ptCount val="6"/>
                <c:pt idx="0">
                  <c:v>34</c:v>
                </c:pt>
                <c:pt idx="1">
                  <c:v>51</c:v>
                </c:pt>
                <c:pt idx="2">
                  <c:v>46</c:v>
                </c:pt>
                <c:pt idx="3">
                  <c:v>52</c:v>
                </c:pt>
                <c:pt idx="4">
                  <c:v>82</c:v>
                </c:pt>
                <c:pt idx="5">
                  <c:v>73</c:v>
                </c:pt>
              </c:numCache>
            </c:numRef>
          </c:val>
          <c:extLst>
            <c:ext xmlns:c16="http://schemas.microsoft.com/office/drawing/2014/chart" uri="{C3380CC4-5D6E-409C-BE32-E72D297353CC}">
              <c16:uniqueId val="{00000006-DCC8-4566-BC18-BCFC165B5749}"/>
            </c:ext>
          </c:extLst>
        </c:ser>
        <c:ser>
          <c:idx val="2"/>
          <c:order val="7"/>
          <c:tx>
            <c:strRef>
              <c:f>Sheet1!$A$21</c:f>
              <c:strCache>
                <c:ptCount val="1"/>
                <c:pt idx="0">
                  <c:v>P. aeruginosa</c:v>
                </c:pt>
              </c:strCache>
            </c:strRef>
          </c:tx>
          <c:spPr>
            <a:solidFill>
              <a:schemeClr val="accent3">
                <a:shade val="76000"/>
              </a:schemeClr>
            </a:solidFill>
            <a:ln>
              <a:noFill/>
            </a:ln>
            <a:effectLst/>
          </c:spPr>
          <c:invertIfNegative val="0"/>
          <c:val>
            <c:numRef>
              <c:f>Sheet1!$B$21:$G$21</c:f>
              <c:numCache>
                <c:formatCode>#,##0</c:formatCode>
                <c:ptCount val="6"/>
                <c:pt idx="0">
                  <c:v>14</c:v>
                </c:pt>
                <c:pt idx="1">
                  <c:v>39</c:v>
                </c:pt>
                <c:pt idx="2">
                  <c:v>49</c:v>
                </c:pt>
                <c:pt idx="3">
                  <c:v>43</c:v>
                </c:pt>
                <c:pt idx="4">
                  <c:v>78</c:v>
                </c:pt>
                <c:pt idx="5">
                  <c:v>72</c:v>
                </c:pt>
              </c:numCache>
            </c:numRef>
          </c:val>
          <c:extLst>
            <c:ext xmlns:c16="http://schemas.microsoft.com/office/drawing/2014/chart" uri="{C3380CC4-5D6E-409C-BE32-E72D297353CC}">
              <c16:uniqueId val="{00000007-DCC8-4566-BC18-BCFC165B5749}"/>
            </c:ext>
          </c:extLst>
        </c:ser>
        <c:dLbls>
          <c:showLegendKey val="0"/>
          <c:showVal val="0"/>
          <c:showCatName val="0"/>
          <c:showSerName val="0"/>
          <c:showPercent val="0"/>
          <c:showBubbleSize val="0"/>
        </c:dLbls>
        <c:gapWidth val="219"/>
        <c:overlap val="-27"/>
        <c:axId val="1640360063"/>
        <c:axId val="1622446911"/>
      </c:barChart>
      <c:catAx>
        <c:axId val="164036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2446911"/>
        <c:crosses val="autoZero"/>
        <c:auto val="1"/>
        <c:lblAlgn val="ctr"/>
        <c:lblOffset val="100"/>
        <c:noMultiLvlLbl val="0"/>
      </c:catAx>
      <c:valAx>
        <c:axId val="16224469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03600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err="1">
                <a:solidFill>
                  <a:prstClr val="black">
                    <a:lumMod val="65000"/>
                    <a:lumOff val="35000"/>
                  </a:prstClr>
                </a:solidFill>
              </a:rPr>
              <a:t>Asins</a:t>
            </a:r>
            <a:r>
              <a:rPr lang="en-US" sz="1400" b="0" i="0" u="none" strike="noStrike" kern="1200" spc="0" baseline="0" dirty="0">
                <a:solidFill>
                  <a:prstClr val="black">
                    <a:lumMod val="65000"/>
                    <a:lumOff val="35000"/>
                  </a:prstClr>
                </a:solidFill>
              </a:rPr>
              <a:t> </a:t>
            </a:r>
            <a:r>
              <a:rPr lang="en-US" sz="1400" b="0" i="0" u="none" strike="noStrike" kern="1200" spc="0" baseline="0" dirty="0" err="1">
                <a:solidFill>
                  <a:prstClr val="black">
                    <a:lumMod val="65000"/>
                    <a:lumOff val="35000"/>
                  </a:prstClr>
                </a:solidFill>
              </a:rPr>
              <a:t>uzsējumu</a:t>
            </a:r>
            <a:r>
              <a:rPr lang="en-US" sz="1400" b="0" i="0" u="none" strike="noStrike" kern="1200" spc="0" baseline="0" dirty="0">
                <a:solidFill>
                  <a:prstClr val="black">
                    <a:lumMod val="65000"/>
                    <a:lumOff val="35000"/>
                  </a:prstClr>
                </a:solidFill>
              </a:rPr>
              <a:t> </a:t>
            </a:r>
            <a:r>
              <a:rPr lang="en-US" sz="1400" b="0" i="0" u="none" strike="noStrike" kern="1200" spc="0" baseline="0" dirty="0" err="1">
                <a:solidFill>
                  <a:prstClr val="black">
                    <a:lumMod val="65000"/>
                    <a:lumOff val="35000"/>
                  </a:prstClr>
                </a:solidFill>
              </a:rPr>
              <a:t>komplektu</a:t>
            </a:r>
            <a:r>
              <a:rPr lang="en-US" sz="1400" b="0" i="0" u="none" strike="noStrike" kern="1200" spc="0" baseline="0" dirty="0">
                <a:solidFill>
                  <a:prstClr val="black">
                    <a:lumMod val="65000"/>
                    <a:lumOff val="35000"/>
                  </a:prstClr>
                </a:solidFill>
              </a:rPr>
              <a:t> </a:t>
            </a:r>
            <a:r>
              <a:rPr lang="en-US" sz="1400" b="0" i="0" u="none" strike="noStrike" kern="1200" spc="0" baseline="0" dirty="0" err="1">
                <a:solidFill>
                  <a:prstClr val="black">
                    <a:lumMod val="65000"/>
                    <a:lumOff val="35000"/>
                  </a:prstClr>
                </a:solidFill>
              </a:rPr>
              <a:t>skaits</a:t>
            </a:r>
            <a:r>
              <a:rPr lang="en-US" sz="1400" b="0" i="0" u="none" strike="noStrike" kern="1200" spc="0" baseline="0" dirty="0">
                <a:solidFill>
                  <a:prstClr val="black">
                    <a:lumMod val="65000"/>
                    <a:lumOff val="35000"/>
                  </a:prstClr>
                </a:solidFill>
              </a:rPr>
              <a:t> </a:t>
            </a:r>
            <a:r>
              <a:rPr lang="en-US" sz="1400" b="0" i="0" u="none" strike="noStrike" kern="1200" spc="0" baseline="0" dirty="0" err="1">
                <a:solidFill>
                  <a:prstClr val="black">
                    <a:lumMod val="65000"/>
                    <a:lumOff val="35000"/>
                  </a:prstClr>
                </a:solidFill>
              </a:rPr>
              <a:t>uz</a:t>
            </a:r>
            <a:r>
              <a:rPr lang="en-US" sz="1400" b="0" i="0" u="none" strike="noStrike" kern="1200" spc="0" baseline="0" dirty="0">
                <a:solidFill>
                  <a:prstClr val="black">
                    <a:lumMod val="65000"/>
                    <a:lumOff val="35000"/>
                  </a:prstClr>
                </a:solidFill>
              </a:rPr>
              <a:t> 1000 </a:t>
            </a:r>
            <a:r>
              <a:rPr lang="en-US" sz="1400" b="0" i="0" u="none" strike="noStrike" kern="1200" spc="0" baseline="0" dirty="0" err="1">
                <a:solidFill>
                  <a:prstClr val="black">
                    <a:lumMod val="65000"/>
                    <a:lumOff val="35000"/>
                  </a:prstClr>
                </a:solidFill>
              </a:rPr>
              <a:t>gultdienām</a:t>
            </a:r>
            <a:endParaRPr lang="lv-LV" sz="1400" b="0" i="0" u="none" strike="noStrike" kern="1200" spc="0" baseline="0" dirty="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Sheet6!$A$1:$A$25</c:f>
              <c:strCache>
                <c:ptCount val="25"/>
                <c:pt idx="0">
                  <c:v>Lihtenšteina</c:v>
                </c:pt>
                <c:pt idx="1">
                  <c:v>Lietuva</c:v>
                </c:pt>
                <c:pt idx="2">
                  <c:v>Bulgārija</c:v>
                </c:pt>
                <c:pt idx="3">
                  <c:v>Latvija</c:v>
                </c:pt>
                <c:pt idx="4">
                  <c:v>Ungārija</c:v>
                </c:pt>
                <c:pt idx="5">
                  <c:v>Čehija</c:v>
                </c:pt>
                <c:pt idx="6">
                  <c:v>Slovākija</c:v>
                </c:pt>
                <c:pt idx="7">
                  <c:v>Rumānija</c:v>
                </c:pt>
                <c:pt idx="8">
                  <c:v>Horvātija</c:v>
                </c:pt>
                <c:pt idx="9">
                  <c:v>Malta</c:v>
                </c:pt>
                <c:pt idx="10">
                  <c:v>Igaunija</c:v>
                </c:pt>
                <c:pt idx="11">
                  <c:v>Luksemburga</c:v>
                </c:pt>
                <c:pt idx="12">
                  <c:v>Polija</c:v>
                </c:pt>
                <c:pt idx="13">
                  <c:v>Īrija</c:v>
                </c:pt>
                <c:pt idx="14">
                  <c:v>Slovēnija</c:v>
                </c:pt>
                <c:pt idx="15">
                  <c:v>Francija</c:v>
                </c:pt>
                <c:pt idx="16">
                  <c:v>Itālija</c:v>
                </c:pt>
                <c:pt idx="17">
                  <c:v>Islande</c:v>
                </c:pt>
                <c:pt idx="18">
                  <c:v>Kipra</c:v>
                </c:pt>
                <c:pt idx="19">
                  <c:v>Norvēģija</c:v>
                </c:pt>
                <c:pt idx="20">
                  <c:v>Beļģija</c:v>
                </c:pt>
                <c:pt idx="21">
                  <c:v>Somija</c:v>
                </c:pt>
                <c:pt idx="22">
                  <c:v>Dānija</c:v>
                </c:pt>
                <c:pt idx="23">
                  <c:v>Portugāle</c:v>
                </c:pt>
                <c:pt idx="24">
                  <c:v>Spānija</c:v>
                </c:pt>
              </c:strCache>
            </c:strRef>
          </c:cat>
          <c:val>
            <c:numRef>
              <c:f>Sheet6!$B$1:$B$25</c:f>
              <c:numCache>
                <c:formatCode>General</c:formatCode>
                <c:ptCount val="25"/>
                <c:pt idx="0">
                  <c:v>2.7</c:v>
                </c:pt>
                <c:pt idx="1">
                  <c:v>7.9</c:v>
                </c:pt>
                <c:pt idx="2">
                  <c:v>11.3</c:v>
                </c:pt>
                <c:pt idx="3">
                  <c:v>16.8</c:v>
                </c:pt>
                <c:pt idx="4">
                  <c:v>18.399999999999999</c:v>
                </c:pt>
                <c:pt idx="5">
                  <c:v>21.7</c:v>
                </c:pt>
                <c:pt idx="6">
                  <c:v>29.5</c:v>
                </c:pt>
                <c:pt idx="7">
                  <c:v>32.5</c:v>
                </c:pt>
                <c:pt idx="8">
                  <c:v>34</c:v>
                </c:pt>
                <c:pt idx="9">
                  <c:v>34.9</c:v>
                </c:pt>
                <c:pt idx="10">
                  <c:v>39.9</c:v>
                </c:pt>
                <c:pt idx="11">
                  <c:v>43.9</c:v>
                </c:pt>
                <c:pt idx="12">
                  <c:v>51.2</c:v>
                </c:pt>
                <c:pt idx="13">
                  <c:v>55.8</c:v>
                </c:pt>
                <c:pt idx="14">
                  <c:v>56.4</c:v>
                </c:pt>
                <c:pt idx="15">
                  <c:v>58.5</c:v>
                </c:pt>
                <c:pt idx="16">
                  <c:v>60.1</c:v>
                </c:pt>
                <c:pt idx="17">
                  <c:v>69.8</c:v>
                </c:pt>
                <c:pt idx="18">
                  <c:v>84.4</c:v>
                </c:pt>
                <c:pt idx="19">
                  <c:v>97.3</c:v>
                </c:pt>
                <c:pt idx="20">
                  <c:v>115.8</c:v>
                </c:pt>
                <c:pt idx="21">
                  <c:v>188.6</c:v>
                </c:pt>
                <c:pt idx="22">
                  <c:v>261.2</c:v>
                </c:pt>
                <c:pt idx="23">
                  <c:v>363.7</c:v>
                </c:pt>
                <c:pt idx="24">
                  <c:v>705.3</c:v>
                </c:pt>
              </c:numCache>
            </c:numRef>
          </c:val>
          <c:extLst>
            <c:ext xmlns:c16="http://schemas.microsoft.com/office/drawing/2014/chart" uri="{C3380CC4-5D6E-409C-BE32-E72D297353CC}">
              <c16:uniqueId val="{00000000-40AB-4B2C-8A04-E6AEC71608D0}"/>
            </c:ext>
          </c:extLst>
        </c:ser>
        <c:dLbls>
          <c:dLblPos val="outEnd"/>
          <c:showLegendKey val="0"/>
          <c:showVal val="1"/>
          <c:showCatName val="0"/>
          <c:showSerName val="0"/>
          <c:showPercent val="0"/>
          <c:showBubbleSize val="0"/>
        </c:dLbls>
        <c:gapWidth val="182"/>
        <c:axId val="93893792"/>
        <c:axId val="623590848"/>
      </c:barChart>
      <c:catAx>
        <c:axId val="93893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590848"/>
        <c:crosses val="autoZero"/>
        <c:auto val="1"/>
        <c:lblAlgn val="ctr"/>
        <c:lblOffset val="100"/>
        <c:noMultiLvlLbl val="0"/>
      </c:catAx>
      <c:valAx>
        <c:axId val="623590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89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8AEE5-FFF5-46A4-8CA9-C73506F338C4}"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3EF45BE5-4975-4534-92FE-0A6013D5B8F2}">
      <dgm:prSet/>
      <dgm:spPr/>
      <dgm:t>
        <a:bodyPr/>
        <a:lstStyle/>
        <a:p>
          <a:r>
            <a:rPr lang="lv-LV"/>
            <a:t>Antibiotikas kompensē tikai bērniem. Kāpēc?</a:t>
          </a:r>
          <a:endParaRPr lang="en-US"/>
        </a:p>
      </dgm:t>
    </dgm:pt>
    <dgm:pt modelId="{8D4EB668-7A24-4AD7-8A88-17E6559E0F01}" type="parTrans" cxnId="{EB706A94-70ED-4ADF-B827-4E68F38E2305}">
      <dgm:prSet/>
      <dgm:spPr/>
      <dgm:t>
        <a:bodyPr/>
        <a:lstStyle/>
        <a:p>
          <a:endParaRPr lang="en-US"/>
        </a:p>
      </dgm:t>
    </dgm:pt>
    <dgm:pt modelId="{B5CCA85F-F701-46F9-9836-DDBE50B17464}" type="sibTrans" cxnId="{EB706A94-70ED-4ADF-B827-4E68F38E2305}">
      <dgm:prSet/>
      <dgm:spPr/>
      <dgm:t>
        <a:bodyPr/>
        <a:lstStyle/>
        <a:p>
          <a:endParaRPr lang="en-US"/>
        </a:p>
      </dgm:t>
    </dgm:pt>
    <dgm:pt modelId="{00C15501-D1C6-4593-B089-3597139966DD}">
      <dgm:prSet/>
      <dgm:spPr/>
      <dgm:t>
        <a:bodyPr/>
        <a:lstStyle/>
        <a:p>
          <a:r>
            <a:rPr lang="lv-LV"/>
            <a:t>Nereģistrētās antibiotikas</a:t>
          </a:r>
          <a:endParaRPr lang="en-US"/>
        </a:p>
      </dgm:t>
    </dgm:pt>
    <dgm:pt modelId="{AE7F15AA-B9BA-4F19-95D7-DAB0D7863F88}" type="parTrans" cxnId="{7F67949C-1212-4705-92EC-3C1C377E6246}">
      <dgm:prSet/>
      <dgm:spPr/>
      <dgm:t>
        <a:bodyPr/>
        <a:lstStyle/>
        <a:p>
          <a:endParaRPr lang="en-US"/>
        </a:p>
      </dgm:t>
    </dgm:pt>
    <dgm:pt modelId="{17F12FAD-3198-495E-BC47-5CE0878A7977}" type="sibTrans" cxnId="{7F67949C-1212-4705-92EC-3C1C377E6246}">
      <dgm:prSet/>
      <dgm:spPr/>
      <dgm:t>
        <a:bodyPr/>
        <a:lstStyle/>
        <a:p>
          <a:endParaRPr lang="en-US"/>
        </a:p>
      </dgm:t>
    </dgm:pt>
    <dgm:pt modelId="{5AC22261-D4B9-4193-97A7-29BE34CECC2B}">
      <dgm:prSet/>
      <dgm:spPr/>
      <dgm:t>
        <a:bodyPr/>
        <a:lstStyle/>
        <a:p>
          <a:r>
            <a:rPr lang="lv-LV"/>
            <a:t>Penicilīns V, oksacilīns, kolistīns, fosfomicīns iv, hloramfenikols, aztreonāms</a:t>
          </a:r>
          <a:endParaRPr lang="en-US"/>
        </a:p>
      </dgm:t>
    </dgm:pt>
    <dgm:pt modelId="{06B3EBDA-2741-4F7E-B2D7-0F393844FF06}" type="parTrans" cxnId="{69EC82C0-4106-448C-99DA-AF92CD140B29}">
      <dgm:prSet/>
      <dgm:spPr/>
      <dgm:t>
        <a:bodyPr/>
        <a:lstStyle/>
        <a:p>
          <a:endParaRPr lang="en-US"/>
        </a:p>
      </dgm:t>
    </dgm:pt>
    <dgm:pt modelId="{13B68178-421E-4D82-87CD-B3E8A4DE3F7E}" type="sibTrans" cxnId="{69EC82C0-4106-448C-99DA-AF92CD140B29}">
      <dgm:prSet/>
      <dgm:spPr/>
      <dgm:t>
        <a:bodyPr/>
        <a:lstStyle/>
        <a:p>
          <a:endParaRPr lang="en-US"/>
        </a:p>
      </dgm:t>
    </dgm:pt>
    <dgm:pt modelId="{2B4A104F-742C-46D7-AF92-37627D3BC30A}">
      <dgm:prSet/>
      <dgm:spPr/>
      <dgm:t>
        <a:bodyPr/>
        <a:lstStyle/>
        <a:p>
          <a:r>
            <a:rPr lang="lv-LV"/>
            <a:t>Regulāri iztrūkst absolūti nepieciešamas antibiotikas</a:t>
          </a:r>
          <a:endParaRPr lang="en-US"/>
        </a:p>
      </dgm:t>
    </dgm:pt>
    <dgm:pt modelId="{6A69911B-1651-47CE-9CE6-7C0217F33688}" type="parTrans" cxnId="{D0952746-69F8-42B6-A54F-AFC01D3F46D2}">
      <dgm:prSet/>
      <dgm:spPr/>
      <dgm:t>
        <a:bodyPr/>
        <a:lstStyle/>
        <a:p>
          <a:endParaRPr lang="en-US"/>
        </a:p>
      </dgm:t>
    </dgm:pt>
    <dgm:pt modelId="{B5C85B01-CA04-4C35-BA0C-F2D39B7EE23E}" type="sibTrans" cxnId="{D0952746-69F8-42B6-A54F-AFC01D3F46D2}">
      <dgm:prSet/>
      <dgm:spPr/>
      <dgm:t>
        <a:bodyPr/>
        <a:lstStyle/>
        <a:p>
          <a:endParaRPr lang="en-US"/>
        </a:p>
      </dgm:t>
    </dgm:pt>
    <dgm:pt modelId="{7A5B5AAF-BFD7-44B9-B746-50C08E037C22}">
      <dgm:prSet/>
      <dgm:spPr/>
      <dgm:t>
        <a:bodyPr/>
        <a:lstStyle/>
        <a:p>
          <a:r>
            <a:rPr lang="lv-LV"/>
            <a:t>Amoksicilins, Oksacilīns, Piperacilīns/tazobaktāms</a:t>
          </a:r>
          <a:endParaRPr lang="en-US"/>
        </a:p>
      </dgm:t>
    </dgm:pt>
    <dgm:pt modelId="{EEF1B13F-236B-49D8-9BC5-4D689E35AB5A}" type="parTrans" cxnId="{A2F1D915-9D9D-4A11-8BED-2B8F131014B3}">
      <dgm:prSet/>
      <dgm:spPr/>
      <dgm:t>
        <a:bodyPr/>
        <a:lstStyle/>
        <a:p>
          <a:endParaRPr lang="en-US"/>
        </a:p>
      </dgm:t>
    </dgm:pt>
    <dgm:pt modelId="{90BACDD3-74B9-4D0B-AA90-B44A4AA5E992}" type="sibTrans" cxnId="{A2F1D915-9D9D-4A11-8BED-2B8F131014B3}">
      <dgm:prSet/>
      <dgm:spPr/>
      <dgm:t>
        <a:bodyPr/>
        <a:lstStyle/>
        <a:p>
          <a:endParaRPr lang="en-US"/>
        </a:p>
      </dgm:t>
    </dgm:pt>
    <dgm:pt modelId="{E8C12AD1-8645-4C47-89DC-6AA4403D20A3}" type="pres">
      <dgm:prSet presAssocID="{38C8AEE5-FFF5-46A4-8CA9-C73506F338C4}" presName="hierChild1" presStyleCnt="0">
        <dgm:presLayoutVars>
          <dgm:orgChart val="1"/>
          <dgm:chPref val="1"/>
          <dgm:dir/>
          <dgm:animOne val="branch"/>
          <dgm:animLvl val="lvl"/>
          <dgm:resizeHandles/>
        </dgm:presLayoutVars>
      </dgm:prSet>
      <dgm:spPr/>
    </dgm:pt>
    <dgm:pt modelId="{9CC002C3-FBCB-465E-BAF7-C5E87C5AE4FC}" type="pres">
      <dgm:prSet presAssocID="{3EF45BE5-4975-4534-92FE-0A6013D5B8F2}" presName="hierRoot1" presStyleCnt="0">
        <dgm:presLayoutVars>
          <dgm:hierBranch val="init"/>
        </dgm:presLayoutVars>
      </dgm:prSet>
      <dgm:spPr/>
    </dgm:pt>
    <dgm:pt modelId="{56C8B53B-81FE-4177-932B-B31EEAAA4398}" type="pres">
      <dgm:prSet presAssocID="{3EF45BE5-4975-4534-92FE-0A6013D5B8F2}" presName="rootComposite1" presStyleCnt="0"/>
      <dgm:spPr/>
    </dgm:pt>
    <dgm:pt modelId="{DCBD318C-1676-4894-83A1-D0A5261B64B4}" type="pres">
      <dgm:prSet presAssocID="{3EF45BE5-4975-4534-92FE-0A6013D5B8F2}" presName="rootText1" presStyleLbl="node0" presStyleIdx="0" presStyleCnt="3">
        <dgm:presLayoutVars>
          <dgm:chPref val="3"/>
        </dgm:presLayoutVars>
      </dgm:prSet>
      <dgm:spPr/>
    </dgm:pt>
    <dgm:pt modelId="{3EE7A9FC-EC5B-45C1-8ED0-A5AB9B098635}" type="pres">
      <dgm:prSet presAssocID="{3EF45BE5-4975-4534-92FE-0A6013D5B8F2}" presName="rootConnector1" presStyleLbl="node1" presStyleIdx="0" presStyleCnt="0"/>
      <dgm:spPr/>
    </dgm:pt>
    <dgm:pt modelId="{07B568D4-5898-444E-996A-323DCE130582}" type="pres">
      <dgm:prSet presAssocID="{3EF45BE5-4975-4534-92FE-0A6013D5B8F2}" presName="hierChild2" presStyleCnt="0"/>
      <dgm:spPr/>
    </dgm:pt>
    <dgm:pt modelId="{D56E13BA-1D57-4E32-958E-BFE12524840C}" type="pres">
      <dgm:prSet presAssocID="{3EF45BE5-4975-4534-92FE-0A6013D5B8F2}" presName="hierChild3" presStyleCnt="0"/>
      <dgm:spPr/>
    </dgm:pt>
    <dgm:pt modelId="{1D1CBE1D-E3D2-401E-9E2D-D6D87B5E2C4C}" type="pres">
      <dgm:prSet presAssocID="{00C15501-D1C6-4593-B089-3597139966DD}" presName="hierRoot1" presStyleCnt="0">
        <dgm:presLayoutVars>
          <dgm:hierBranch val="init"/>
        </dgm:presLayoutVars>
      </dgm:prSet>
      <dgm:spPr/>
    </dgm:pt>
    <dgm:pt modelId="{89A770D2-B9ED-443C-9112-729CAE1C8012}" type="pres">
      <dgm:prSet presAssocID="{00C15501-D1C6-4593-B089-3597139966DD}" presName="rootComposite1" presStyleCnt="0"/>
      <dgm:spPr/>
    </dgm:pt>
    <dgm:pt modelId="{20472A30-7CA7-41CA-BA47-06CBC1BD7220}" type="pres">
      <dgm:prSet presAssocID="{00C15501-D1C6-4593-B089-3597139966DD}" presName="rootText1" presStyleLbl="node0" presStyleIdx="1" presStyleCnt="3">
        <dgm:presLayoutVars>
          <dgm:chPref val="3"/>
        </dgm:presLayoutVars>
      </dgm:prSet>
      <dgm:spPr/>
    </dgm:pt>
    <dgm:pt modelId="{F7548635-3D15-446F-B05A-9E349F1E96DA}" type="pres">
      <dgm:prSet presAssocID="{00C15501-D1C6-4593-B089-3597139966DD}" presName="rootConnector1" presStyleLbl="node1" presStyleIdx="0" presStyleCnt="0"/>
      <dgm:spPr/>
    </dgm:pt>
    <dgm:pt modelId="{7D314AA6-1D0D-40D6-A022-B2547AB23CBD}" type="pres">
      <dgm:prSet presAssocID="{00C15501-D1C6-4593-B089-3597139966DD}" presName="hierChild2" presStyleCnt="0"/>
      <dgm:spPr/>
    </dgm:pt>
    <dgm:pt modelId="{2C1F425C-0C74-441E-99F0-4F39D6192AC4}" type="pres">
      <dgm:prSet presAssocID="{06B3EBDA-2741-4F7E-B2D7-0F393844FF06}" presName="Name37" presStyleLbl="parChTrans1D2" presStyleIdx="0" presStyleCnt="2"/>
      <dgm:spPr/>
    </dgm:pt>
    <dgm:pt modelId="{7027BE48-49A6-40ED-824C-0142A9F1BB09}" type="pres">
      <dgm:prSet presAssocID="{5AC22261-D4B9-4193-97A7-29BE34CECC2B}" presName="hierRoot2" presStyleCnt="0">
        <dgm:presLayoutVars>
          <dgm:hierBranch val="init"/>
        </dgm:presLayoutVars>
      </dgm:prSet>
      <dgm:spPr/>
    </dgm:pt>
    <dgm:pt modelId="{CCF7F935-5027-4E7F-B4E5-6F9615B39DF7}" type="pres">
      <dgm:prSet presAssocID="{5AC22261-D4B9-4193-97A7-29BE34CECC2B}" presName="rootComposite" presStyleCnt="0"/>
      <dgm:spPr/>
    </dgm:pt>
    <dgm:pt modelId="{64BC67D0-6596-40D9-B0FE-85A0656B5269}" type="pres">
      <dgm:prSet presAssocID="{5AC22261-D4B9-4193-97A7-29BE34CECC2B}" presName="rootText" presStyleLbl="node2" presStyleIdx="0" presStyleCnt="2">
        <dgm:presLayoutVars>
          <dgm:chPref val="3"/>
        </dgm:presLayoutVars>
      </dgm:prSet>
      <dgm:spPr/>
    </dgm:pt>
    <dgm:pt modelId="{13BCEEE6-7F1D-4301-B004-913D17617BA5}" type="pres">
      <dgm:prSet presAssocID="{5AC22261-D4B9-4193-97A7-29BE34CECC2B}" presName="rootConnector" presStyleLbl="node2" presStyleIdx="0" presStyleCnt="2"/>
      <dgm:spPr/>
    </dgm:pt>
    <dgm:pt modelId="{D195B519-DAD8-43AF-9DC3-324468AFD44A}" type="pres">
      <dgm:prSet presAssocID="{5AC22261-D4B9-4193-97A7-29BE34CECC2B}" presName="hierChild4" presStyleCnt="0"/>
      <dgm:spPr/>
    </dgm:pt>
    <dgm:pt modelId="{3D374BD5-0A18-45C4-AEB1-E5BC0BF976F6}" type="pres">
      <dgm:prSet presAssocID="{5AC22261-D4B9-4193-97A7-29BE34CECC2B}" presName="hierChild5" presStyleCnt="0"/>
      <dgm:spPr/>
    </dgm:pt>
    <dgm:pt modelId="{AF762B50-2EA2-46CD-BA09-658D6020ADF3}" type="pres">
      <dgm:prSet presAssocID="{00C15501-D1C6-4593-B089-3597139966DD}" presName="hierChild3" presStyleCnt="0"/>
      <dgm:spPr/>
    </dgm:pt>
    <dgm:pt modelId="{33BFC4EB-5EF2-452F-A437-BB2C952590B9}" type="pres">
      <dgm:prSet presAssocID="{2B4A104F-742C-46D7-AF92-37627D3BC30A}" presName="hierRoot1" presStyleCnt="0">
        <dgm:presLayoutVars>
          <dgm:hierBranch val="init"/>
        </dgm:presLayoutVars>
      </dgm:prSet>
      <dgm:spPr/>
    </dgm:pt>
    <dgm:pt modelId="{2DEA2755-EDAE-41C7-9284-4081E1452A97}" type="pres">
      <dgm:prSet presAssocID="{2B4A104F-742C-46D7-AF92-37627D3BC30A}" presName="rootComposite1" presStyleCnt="0"/>
      <dgm:spPr/>
    </dgm:pt>
    <dgm:pt modelId="{79CD362C-B464-4B06-9943-19C6ED72C855}" type="pres">
      <dgm:prSet presAssocID="{2B4A104F-742C-46D7-AF92-37627D3BC30A}" presName="rootText1" presStyleLbl="node0" presStyleIdx="2" presStyleCnt="3">
        <dgm:presLayoutVars>
          <dgm:chPref val="3"/>
        </dgm:presLayoutVars>
      </dgm:prSet>
      <dgm:spPr/>
    </dgm:pt>
    <dgm:pt modelId="{BBEFCB6F-0D84-49A1-88DD-A254CFC59169}" type="pres">
      <dgm:prSet presAssocID="{2B4A104F-742C-46D7-AF92-37627D3BC30A}" presName="rootConnector1" presStyleLbl="node1" presStyleIdx="0" presStyleCnt="0"/>
      <dgm:spPr/>
    </dgm:pt>
    <dgm:pt modelId="{48096DE2-F231-41D0-B8E5-80436F3E7FEF}" type="pres">
      <dgm:prSet presAssocID="{2B4A104F-742C-46D7-AF92-37627D3BC30A}" presName="hierChild2" presStyleCnt="0"/>
      <dgm:spPr/>
    </dgm:pt>
    <dgm:pt modelId="{65E2A3B1-0BDF-4F38-8B3A-70912F6E4E27}" type="pres">
      <dgm:prSet presAssocID="{EEF1B13F-236B-49D8-9BC5-4D689E35AB5A}" presName="Name37" presStyleLbl="parChTrans1D2" presStyleIdx="1" presStyleCnt="2"/>
      <dgm:spPr/>
    </dgm:pt>
    <dgm:pt modelId="{4B59CB3F-C897-4657-BCAD-48259EB267FB}" type="pres">
      <dgm:prSet presAssocID="{7A5B5AAF-BFD7-44B9-B746-50C08E037C22}" presName="hierRoot2" presStyleCnt="0">
        <dgm:presLayoutVars>
          <dgm:hierBranch val="init"/>
        </dgm:presLayoutVars>
      </dgm:prSet>
      <dgm:spPr/>
    </dgm:pt>
    <dgm:pt modelId="{BF04A55D-7B7A-481C-BAD1-BEF83EA04351}" type="pres">
      <dgm:prSet presAssocID="{7A5B5AAF-BFD7-44B9-B746-50C08E037C22}" presName="rootComposite" presStyleCnt="0"/>
      <dgm:spPr/>
    </dgm:pt>
    <dgm:pt modelId="{31E205FC-59D5-4E8C-8245-3AC70AF58904}" type="pres">
      <dgm:prSet presAssocID="{7A5B5AAF-BFD7-44B9-B746-50C08E037C22}" presName="rootText" presStyleLbl="node2" presStyleIdx="1" presStyleCnt="2">
        <dgm:presLayoutVars>
          <dgm:chPref val="3"/>
        </dgm:presLayoutVars>
      </dgm:prSet>
      <dgm:spPr/>
    </dgm:pt>
    <dgm:pt modelId="{08F1E74D-5CA4-4978-807C-387763D2DBB7}" type="pres">
      <dgm:prSet presAssocID="{7A5B5AAF-BFD7-44B9-B746-50C08E037C22}" presName="rootConnector" presStyleLbl="node2" presStyleIdx="1" presStyleCnt="2"/>
      <dgm:spPr/>
    </dgm:pt>
    <dgm:pt modelId="{16FC6DA9-0C58-43BB-A62A-60D09157AD09}" type="pres">
      <dgm:prSet presAssocID="{7A5B5AAF-BFD7-44B9-B746-50C08E037C22}" presName="hierChild4" presStyleCnt="0"/>
      <dgm:spPr/>
    </dgm:pt>
    <dgm:pt modelId="{7D533D3B-4C91-43BB-A08F-7EBAA12A8613}" type="pres">
      <dgm:prSet presAssocID="{7A5B5AAF-BFD7-44B9-B746-50C08E037C22}" presName="hierChild5" presStyleCnt="0"/>
      <dgm:spPr/>
    </dgm:pt>
    <dgm:pt modelId="{55E9C145-4490-442A-9F4F-F1113BCDEDE8}" type="pres">
      <dgm:prSet presAssocID="{2B4A104F-742C-46D7-AF92-37627D3BC30A}" presName="hierChild3" presStyleCnt="0"/>
      <dgm:spPr/>
    </dgm:pt>
  </dgm:ptLst>
  <dgm:cxnLst>
    <dgm:cxn modelId="{84CAC304-3D78-41AB-BEFC-4C79ED4FDE50}" type="presOf" srcId="{06B3EBDA-2741-4F7E-B2D7-0F393844FF06}" destId="{2C1F425C-0C74-441E-99F0-4F39D6192AC4}" srcOrd="0" destOrd="0" presId="urn:microsoft.com/office/officeart/2005/8/layout/orgChart1"/>
    <dgm:cxn modelId="{A2F1D915-9D9D-4A11-8BED-2B8F131014B3}" srcId="{2B4A104F-742C-46D7-AF92-37627D3BC30A}" destId="{7A5B5AAF-BFD7-44B9-B746-50C08E037C22}" srcOrd="0" destOrd="0" parTransId="{EEF1B13F-236B-49D8-9BC5-4D689E35AB5A}" sibTransId="{90BACDD3-74B9-4D0B-AA90-B44A4AA5E992}"/>
    <dgm:cxn modelId="{9B14ED36-4BC1-4F15-B9AE-CA60312EF9B4}" type="presOf" srcId="{5AC22261-D4B9-4193-97A7-29BE34CECC2B}" destId="{13BCEEE6-7F1D-4301-B004-913D17617BA5}" srcOrd="1" destOrd="0" presId="urn:microsoft.com/office/officeart/2005/8/layout/orgChart1"/>
    <dgm:cxn modelId="{29CF1939-4436-4210-BE02-BE9EE6DA7CE5}" type="presOf" srcId="{5AC22261-D4B9-4193-97A7-29BE34CECC2B}" destId="{64BC67D0-6596-40D9-B0FE-85A0656B5269}" srcOrd="0" destOrd="0" presId="urn:microsoft.com/office/officeart/2005/8/layout/orgChart1"/>
    <dgm:cxn modelId="{D0952746-69F8-42B6-A54F-AFC01D3F46D2}" srcId="{38C8AEE5-FFF5-46A4-8CA9-C73506F338C4}" destId="{2B4A104F-742C-46D7-AF92-37627D3BC30A}" srcOrd="2" destOrd="0" parTransId="{6A69911B-1651-47CE-9CE6-7C0217F33688}" sibTransId="{B5C85B01-CA04-4C35-BA0C-F2D39B7EE23E}"/>
    <dgm:cxn modelId="{080BCF46-D6E7-4F94-A757-BE3FFE57780B}" type="presOf" srcId="{7A5B5AAF-BFD7-44B9-B746-50C08E037C22}" destId="{31E205FC-59D5-4E8C-8245-3AC70AF58904}" srcOrd="0" destOrd="0" presId="urn:microsoft.com/office/officeart/2005/8/layout/orgChart1"/>
    <dgm:cxn modelId="{2D056B6B-CCCF-4FD9-A56B-3734B3DBE6FE}" type="presOf" srcId="{7A5B5AAF-BFD7-44B9-B746-50C08E037C22}" destId="{08F1E74D-5CA4-4978-807C-387763D2DBB7}" srcOrd="1" destOrd="0" presId="urn:microsoft.com/office/officeart/2005/8/layout/orgChart1"/>
    <dgm:cxn modelId="{4C09DE8C-26F9-44C7-B1C9-AE7D9F3087E1}" type="presOf" srcId="{3EF45BE5-4975-4534-92FE-0A6013D5B8F2}" destId="{3EE7A9FC-EC5B-45C1-8ED0-A5AB9B098635}" srcOrd="1" destOrd="0" presId="urn:microsoft.com/office/officeart/2005/8/layout/orgChart1"/>
    <dgm:cxn modelId="{7A55C68F-DB54-4BA6-B8DB-33ED106CEABD}" type="presOf" srcId="{38C8AEE5-FFF5-46A4-8CA9-C73506F338C4}" destId="{E8C12AD1-8645-4C47-89DC-6AA4403D20A3}" srcOrd="0" destOrd="0" presId="urn:microsoft.com/office/officeart/2005/8/layout/orgChart1"/>
    <dgm:cxn modelId="{EB706A94-70ED-4ADF-B827-4E68F38E2305}" srcId="{38C8AEE5-FFF5-46A4-8CA9-C73506F338C4}" destId="{3EF45BE5-4975-4534-92FE-0A6013D5B8F2}" srcOrd="0" destOrd="0" parTransId="{8D4EB668-7A24-4AD7-8A88-17E6559E0F01}" sibTransId="{B5CCA85F-F701-46F9-9836-DDBE50B17464}"/>
    <dgm:cxn modelId="{7F67949C-1212-4705-92EC-3C1C377E6246}" srcId="{38C8AEE5-FFF5-46A4-8CA9-C73506F338C4}" destId="{00C15501-D1C6-4593-B089-3597139966DD}" srcOrd="1" destOrd="0" parTransId="{AE7F15AA-B9BA-4F19-95D7-DAB0D7863F88}" sibTransId="{17F12FAD-3198-495E-BC47-5CE0878A7977}"/>
    <dgm:cxn modelId="{E1EA4EAC-DADB-4671-AC96-A9536EE2A08D}" type="presOf" srcId="{3EF45BE5-4975-4534-92FE-0A6013D5B8F2}" destId="{DCBD318C-1676-4894-83A1-D0A5261B64B4}" srcOrd="0" destOrd="0" presId="urn:microsoft.com/office/officeart/2005/8/layout/orgChart1"/>
    <dgm:cxn modelId="{CD7CA5AD-11EB-4724-8115-0FB86B2F145E}" type="presOf" srcId="{00C15501-D1C6-4593-B089-3597139966DD}" destId="{F7548635-3D15-446F-B05A-9E349F1E96DA}" srcOrd="1" destOrd="0" presId="urn:microsoft.com/office/officeart/2005/8/layout/orgChart1"/>
    <dgm:cxn modelId="{69EC82C0-4106-448C-99DA-AF92CD140B29}" srcId="{00C15501-D1C6-4593-B089-3597139966DD}" destId="{5AC22261-D4B9-4193-97A7-29BE34CECC2B}" srcOrd="0" destOrd="0" parTransId="{06B3EBDA-2741-4F7E-B2D7-0F393844FF06}" sibTransId="{13B68178-421E-4D82-87CD-B3E8A4DE3F7E}"/>
    <dgm:cxn modelId="{BB91DDCF-F37C-4AF6-8134-2F0ADB398744}" type="presOf" srcId="{2B4A104F-742C-46D7-AF92-37627D3BC30A}" destId="{BBEFCB6F-0D84-49A1-88DD-A254CFC59169}" srcOrd="1" destOrd="0" presId="urn:microsoft.com/office/officeart/2005/8/layout/orgChart1"/>
    <dgm:cxn modelId="{4B6CEED2-1B8A-4F9E-BD16-A768EC1664EE}" type="presOf" srcId="{2B4A104F-742C-46D7-AF92-37627D3BC30A}" destId="{79CD362C-B464-4B06-9943-19C6ED72C855}" srcOrd="0" destOrd="0" presId="urn:microsoft.com/office/officeart/2005/8/layout/orgChart1"/>
    <dgm:cxn modelId="{4E9D69DB-EA71-4C32-9DF4-DEC1C6FBD1C1}" type="presOf" srcId="{00C15501-D1C6-4593-B089-3597139966DD}" destId="{20472A30-7CA7-41CA-BA47-06CBC1BD7220}" srcOrd="0" destOrd="0" presId="urn:microsoft.com/office/officeart/2005/8/layout/orgChart1"/>
    <dgm:cxn modelId="{32E850DE-5DAA-4DDA-A001-F4452FF2E40F}" type="presOf" srcId="{EEF1B13F-236B-49D8-9BC5-4D689E35AB5A}" destId="{65E2A3B1-0BDF-4F38-8B3A-70912F6E4E27}" srcOrd="0" destOrd="0" presId="urn:microsoft.com/office/officeart/2005/8/layout/orgChart1"/>
    <dgm:cxn modelId="{8CC7AE1E-2D39-46BD-B1C6-37232D00D967}" type="presParOf" srcId="{E8C12AD1-8645-4C47-89DC-6AA4403D20A3}" destId="{9CC002C3-FBCB-465E-BAF7-C5E87C5AE4FC}" srcOrd="0" destOrd="0" presId="urn:microsoft.com/office/officeart/2005/8/layout/orgChart1"/>
    <dgm:cxn modelId="{042AF0CB-A8D5-4699-A6A8-60AA260BD6D6}" type="presParOf" srcId="{9CC002C3-FBCB-465E-BAF7-C5E87C5AE4FC}" destId="{56C8B53B-81FE-4177-932B-B31EEAAA4398}" srcOrd="0" destOrd="0" presId="urn:microsoft.com/office/officeart/2005/8/layout/orgChart1"/>
    <dgm:cxn modelId="{94BC9D1F-F08D-4718-9661-25E05C2DB677}" type="presParOf" srcId="{56C8B53B-81FE-4177-932B-B31EEAAA4398}" destId="{DCBD318C-1676-4894-83A1-D0A5261B64B4}" srcOrd="0" destOrd="0" presId="urn:microsoft.com/office/officeart/2005/8/layout/orgChart1"/>
    <dgm:cxn modelId="{5735AA5A-83E3-44DB-AE10-3738E2ADC114}" type="presParOf" srcId="{56C8B53B-81FE-4177-932B-B31EEAAA4398}" destId="{3EE7A9FC-EC5B-45C1-8ED0-A5AB9B098635}" srcOrd="1" destOrd="0" presId="urn:microsoft.com/office/officeart/2005/8/layout/orgChart1"/>
    <dgm:cxn modelId="{7E330337-F842-4C33-9321-FDDFF7EB1C99}" type="presParOf" srcId="{9CC002C3-FBCB-465E-BAF7-C5E87C5AE4FC}" destId="{07B568D4-5898-444E-996A-323DCE130582}" srcOrd="1" destOrd="0" presId="urn:microsoft.com/office/officeart/2005/8/layout/orgChart1"/>
    <dgm:cxn modelId="{79AE54C2-3E7F-4712-8651-170C7558D1F4}" type="presParOf" srcId="{9CC002C3-FBCB-465E-BAF7-C5E87C5AE4FC}" destId="{D56E13BA-1D57-4E32-958E-BFE12524840C}" srcOrd="2" destOrd="0" presId="urn:microsoft.com/office/officeart/2005/8/layout/orgChart1"/>
    <dgm:cxn modelId="{EDA8E9AA-9064-4E8E-AB7A-DEEA1A51468A}" type="presParOf" srcId="{E8C12AD1-8645-4C47-89DC-6AA4403D20A3}" destId="{1D1CBE1D-E3D2-401E-9E2D-D6D87B5E2C4C}" srcOrd="1" destOrd="0" presId="urn:microsoft.com/office/officeart/2005/8/layout/orgChart1"/>
    <dgm:cxn modelId="{77DB5589-38F0-4518-81B8-92F576B082CA}" type="presParOf" srcId="{1D1CBE1D-E3D2-401E-9E2D-D6D87B5E2C4C}" destId="{89A770D2-B9ED-443C-9112-729CAE1C8012}" srcOrd="0" destOrd="0" presId="urn:microsoft.com/office/officeart/2005/8/layout/orgChart1"/>
    <dgm:cxn modelId="{734D4EA5-518E-4C16-A7DC-29EC71032678}" type="presParOf" srcId="{89A770D2-B9ED-443C-9112-729CAE1C8012}" destId="{20472A30-7CA7-41CA-BA47-06CBC1BD7220}" srcOrd="0" destOrd="0" presId="urn:microsoft.com/office/officeart/2005/8/layout/orgChart1"/>
    <dgm:cxn modelId="{DFCCE267-EADA-4288-B470-FF85BA8E14E9}" type="presParOf" srcId="{89A770D2-B9ED-443C-9112-729CAE1C8012}" destId="{F7548635-3D15-446F-B05A-9E349F1E96DA}" srcOrd="1" destOrd="0" presId="urn:microsoft.com/office/officeart/2005/8/layout/orgChart1"/>
    <dgm:cxn modelId="{45DD28EB-CAA3-4BF5-83B9-7ADC85AB49D2}" type="presParOf" srcId="{1D1CBE1D-E3D2-401E-9E2D-D6D87B5E2C4C}" destId="{7D314AA6-1D0D-40D6-A022-B2547AB23CBD}" srcOrd="1" destOrd="0" presId="urn:microsoft.com/office/officeart/2005/8/layout/orgChart1"/>
    <dgm:cxn modelId="{791E2801-6EC9-4250-BA57-28FA061E252D}" type="presParOf" srcId="{7D314AA6-1D0D-40D6-A022-B2547AB23CBD}" destId="{2C1F425C-0C74-441E-99F0-4F39D6192AC4}" srcOrd="0" destOrd="0" presId="urn:microsoft.com/office/officeart/2005/8/layout/orgChart1"/>
    <dgm:cxn modelId="{0BE3A707-D08A-434F-B137-FA421789C9FA}" type="presParOf" srcId="{7D314AA6-1D0D-40D6-A022-B2547AB23CBD}" destId="{7027BE48-49A6-40ED-824C-0142A9F1BB09}" srcOrd="1" destOrd="0" presId="urn:microsoft.com/office/officeart/2005/8/layout/orgChart1"/>
    <dgm:cxn modelId="{0D79D6A3-14CD-47D0-B712-6D7B7DB81F68}" type="presParOf" srcId="{7027BE48-49A6-40ED-824C-0142A9F1BB09}" destId="{CCF7F935-5027-4E7F-B4E5-6F9615B39DF7}" srcOrd="0" destOrd="0" presId="urn:microsoft.com/office/officeart/2005/8/layout/orgChart1"/>
    <dgm:cxn modelId="{340C1B8A-2088-437B-AD47-3027FB91CFEC}" type="presParOf" srcId="{CCF7F935-5027-4E7F-B4E5-6F9615B39DF7}" destId="{64BC67D0-6596-40D9-B0FE-85A0656B5269}" srcOrd="0" destOrd="0" presId="urn:microsoft.com/office/officeart/2005/8/layout/orgChart1"/>
    <dgm:cxn modelId="{0BDEB156-D141-4014-AFCE-2E95052803A8}" type="presParOf" srcId="{CCF7F935-5027-4E7F-B4E5-6F9615B39DF7}" destId="{13BCEEE6-7F1D-4301-B004-913D17617BA5}" srcOrd="1" destOrd="0" presId="urn:microsoft.com/office/officeart/2005/8/layout/orgChart1"/>
    <dgm:cxn modelId="{12D169C4-2C94-45E0-832C-C4371EC3E3B3}" type="presParOf" srcId="{7027BE48-49A6-40ED-824C-0142A9F1BB09}" destId="{D195B519-DAD8-43AF-9DC3-324468AFD44A}" srcOrd="1" destOrd="0" presId="urn:microsoft.com/office/officeart/2005/8/layout/orgChart1"/>
    <dgm:cxn modelId="{5CC60C99-E3B5-4745-8E72-0D39A466F49B}" type="presParOf" srcId="{7027BE48-49A6-40ED-824C-0142A9F1BB09}" destId="{3D374BD5-0A18-45C4-AEB1-E5BC0BF976F6}" srcOrd="2" destOrd="0" presId="urn:microsoft.com/office/officeart/2005/8/layout/orgChart1"/>
    <dgm:cxn modelId="{1AF67390-89AC-471E-9BB4-D52B0D41FB70}" type="presParOf" srcId="{1D1CBE1D-E3D2-401E-9E2D-D6D87B5E2C4C}" destId="{AF762B50-2EA2-46CD-BA09-658D6020ADF3}" srcOrd="2" destOrd="0" presId="urn:microsoft.com/office/officeart/2005/8/layout/orgChart1"/>
    <dgm:cxn modelId="{70D0774E-B2BD-4BFA-A935-526F03F496F5}" type="presParOf" srcId="{E8C12AD1-8645-4C47-89DC-6AA4403D20A3}" destId="{33BFC4EB-5EF2-452F-A437-BB2C952590B9}" srcOrd="2" destOrd="0" presId="urn:microsoft.com/office/officeart/2005/8/layout/orgChart1"/>
    <dgm:cxn modelId="{5572DF4E-0A7C-4028-9447-50CC782AD0D8}" type="presParOf" srcId="{33BFC4EB-5EF2-452F-A437-BB2C952590B9}" destId="{2DEA2755-EDAE-41C7-9284-4081E1452A97}" srcOrd="0" destOrd="0" presId="urn:microsoft.com/office/officeart/2005/8/layout/orgChart1"/>
    <dgm:cxn modelId="{10173C94-A00B-4333-A585-761956A654E2}" type="presParOf" srcId="{2DEA2755-EDAE-41C7-9284-4081E1452A97}" destId="{79CD362C-B464-4B06-9943-19C6ED72C855}" srcOrd="0" destOrd="0" presId="urn:microsoft.com/office/officeart/2005/8/layout/orgChart1"/>
    <dgm:cxn modelId="{CFAD6435-C4A2-44F4-AC7F-6028EC2E0F0A}" type="presParOf" srcId="{2DEA2755-EDAE-41C7-9284-4081E1452A97}" destId="{BBEFCB6F-0D84-49A1-88DD-A254CFC59169}" srcOrd="1" destOrd="0" presId="urn:microsoft.com/office/officeart/2005/8/layout/orgChart1"/>
    <dgm:cxn modelId="{6D691F24-B725-4847-B8EF-20C54C559D7F}" type="presParOf" srcId="{33BFC4EB-5EF2-452F-A437-BB2C952590B9}" destId="{48096DE2-F231-41D0-B8E5-80436F3E7FEF}" srcOrd="1" destOrd="0" presId="urn:microsoft.com/office/officeart/2005/8/layout/orgChart1"/>
    <dgm:cxn modelId="{1A11392D-0309-42D2-991E-FDC989E1874C}" type="presParOf" srcId="{48096DE2-F231-41D0-B8E5-80436F3E7FEF}" destId="{65E2A3B1-0BDF-4F38-8B3A-70912F6E4E27}" srcOrd="0" destOrd="0" presId="urn:microsoft.com/office/officeart/2005/8/layout/orgChart1"/>
    <dgm:cxn modelId="{3A3D7015-5E2D-4568-9107-7D9FA8CFCF55}" type="presParOf" srcId="{48096DE2-F231-41D0-B8E5-80436F3E7FEF}" destId="{4B59CB3F-C897-4657-BCAD-48259EB267FB}" srcOrd="1" destOrd="0" presId="urn:microsoft.com/office/officeart/2005/8/layout/orgChart1"/>
    <dgm:cxn modelId="{15CC9C5D-3727-48D5-97FC-A8CC4E85289F}" type="presParOf" srcId="{4B59CB3F-C897-4657-BCAD-48259EB267FB}" destId="{BF04A55D-7B7A-481C-BAD1-BEF83EA04351}" srcOrd="0" destOrd="0" presId="urn:microsoft.com/office/officeart/2005/8/layout/orgChart1"/>
    <dgm:cxn modelId="{2DE03379-39E0-495C-AC5F-A878F8935ED8}" type="presParOf" srcId="{BF04A55D-7B7A-481C-BAD1-BEF83EA04351}" destId="{31E205FC-59D5-4E8C-8245-3AC70AF58904}" srcOrd="0" destOrd="0" presId="urn:microsoft.com/office/officeart/2005/8/layout/orgChart1"/>
    <dgm:cxn modelId="{2A3ED15C-1721-462D-B163-A790D29B3FFC}" type="presParOf" srcId="{BF04A55D-7B7A-481C-BAD1-BEF83EA04351}" destId="{08F1E74D-5CA4-4978-807C-387763D2DBB7}" srcOrd="1" destOrd="0" presId="urn:microsoft.com/office/officeart/2005/8/layout/orgChart1"/>
    <dgm:cxn modelId="{3F5DC35C-6588-4C79-9761-CE2C80D955E1}" type="presParOf" srcId="{4B59CB3F-C897-4657-BCAD-48259EB267FB}" destId="{16FC6DA9-0C58-43BB-A62A-60D09157AD09}" srcOrd="1" destOrd="0" presId="urn:microsoft.com/office/officeart/2005/8/layout/orgChart1"/>
    <dgm:cxn modelId="{54C162CA-DAB6-493B-9621-085E1EF5D38C}" type="presParOf" srcId="{4B59CB3F-C897-4657-BCAD-48259EB267FB}" destId="{7D533D3B-4C91-43BB-A08F-7EBAA12A8613}" srcOrd="2" destOrd="0" presId="urn:microsoft.com/office/officeart/2005/8/layout/orgChart1"/>
    <dgm:cxn modelId="{111E8EBB-505B-4BA3-8E67-C80646005E56}" type="presParOf" srcId="{33BFC4EB-5EF2-452F-A437-BB2C952590B9}" destId="{55E9C145-4490-442A-9F4F-F1113BCDED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C1BDD3-41CC-4467-B368-4C2A82F141B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863FB7F-D3B9-4D87-961E-075EB07B89B8}">
      <dgm:prSet/>
      <dgm:spPr/>
      <dgm:t>
        <a:bodyPr/>
        <a:lstStyle/>
        <a:p>
          <a:r>
            <a:rPr lang="lv-LV"/>
            <a:t>Zems roku higiēnas līmenis</a:t>
          </a:r>
          <a:endParaRPr lang="en-US"/>
        </a:p>
      </dgm:t>
    </dgm:pt>
    <dgm:pt modelId="{6434B81A-F3CE-4DC0-8C2B-0A615774EA46}" type="parTrans" cxnId="{BF6AA4EE-3053-4B77-AC13-93D3E322C18D}">
      <dgm:prSet/>
      <dgm:spPr/>
      <dgm:t>
        <a:bodyPr/>
        <a:lstStyle/>
        <a:p>
          <a:endParaRPr lang="en-US"/>
        </a:p>
      </dgm:t>
    </dgm:pt>
    <dgm:pt modelId="{CD4A5BE9-12C7-43C6-8F4F-499C8E5FF8BA}" type="sibTrans" cxnId="{BF6AA4EE-3053-4B77-AC13-93D3E322C18D}">
      <dgm:prSet/>
      <dgm:spPr/>
      <dgm:t>
        <a:bodyPr/>
        <a:lstStyle/>
        <a:p>
          <a:endParaRPr lang="en-US"/>
        </a:p>
      </dgm:t>
    </dgm:pt>
    <dgm:pt modelId="{C763FE51-7982-43F5-A494-7D12967A99E0}">
      <dgm:prSet/>
      <dgm:spPr/>
      <dgm:t>
        <a:bodyPr/>
        <a:lstStyle/>
        <a:p>
          <a:r>
            <a:rPr lang="lv-LV"/>
            <a:t>Kontakta transmisija praktiski nav novēršana daudzvietu palātās vai ierobežotā telpā</a:t>
          </a:r>
          <a:endParaRPr lang="en-US"/>
        </a:p>
      </dgm:t>
    </dgm:pt>
    <dgm:pt modelId="{9D7C6CBA-0407-4303-B6D0-A5BB5B200B71}" type="parTrans" cxnId="{568044B8-1913-4BAF-948D-FED35F4B0303}">
      <dgm:prSet/>
      <dgm:spPr/>
      <dgm:t>
        <a:bodyPr/>
        <a:lstStyle/>
        <a:p>
          <a:endParaRPr lang="en-US"/>
        </a:p>
      </dgm:t>
    </dgm:pt>
    <dgm:pt modelId="{9CA5B5DF-A6E4-4E43-B20D-2BFF097719CE}" type="sibTrans" cxnId="{568044B8-1913-4BAF-948D-FED35F4B0303}">
      <dgm:prSet/>
      <dgm:spPr/>
      <dgm:t>
        <a:bodyPr/>
        <a:lstStyle/>
        <a:p>
          <a:endParaRPr lang="en-US"/>
        </a:p>
      </dgm:t>
    </dgm:pt>
    <dgm:pt modelId="{4D81F48B-9A00-4490-AEDB-8F6D619D6DEF}">
      <dgm:prSet/>
      <dgm:spPr/>
      <dgm:t>
        <a:bodyPr/>
        <a:lstStyle/>
        <a:p>
          <a:r>
            <a:rPr lang="lv-LV"/>
            <a:t>Enterobacteriacae pamatā kolonizē fēces. Atsevišķi sanitārie mezgli ir absolūta nepieciešamība</a:t>
          </a:r>
          <a:endParaRPr lang="en-US"/>
        </a:p>
      </dgm:t>
    </dgm:pt>
    <dgm:pt modelId="{6BDA0E05-00F4-428F-B018-F97271A82AD1}" type="parTrans" cxnId="{B1B7D39B-1CF5-4E80-8915-22EF90EE61C1}">
      <dgm:prSet/>
      <dgm:spPr/>
      <dgm:t>
        <a:bodyPr/>
        <a:lstStyle/>
        <a:p>
          <a:endParaRPr lang="en-US"/>
        </a:p>
      </dgm:t>
    </dgm:pt>
    <dgm:pt modelId="{E25DE26E-B68B-4898-85D4-935BFB79ACAC}" type="sibTrans" cxnId="{B1B7D39B-1CF5-4E80-8915-22EF90EE61C1}">
      <dgm:prSet/>
      <dgm:spPr/>
      <dgm:t>
        <a:bodyPr/>
        <a:lstStyle/>
        <a:p>
          <a:endParaRPr lang="en-US"/>
        </a:p>
      </dgm:t>
    </dgm:pt>
    <dgm:pt modelId="{0B31575D-A710-4708-B49E-A2A35DCB8A90}">
      <dgm:prSet/>
      <dgm:spPr/>
      <dgm:t>
        <a:bodyPr/>
        <a:lstStyle/>
        <a:p>
          <a:r>
            <a:rPr lang="lv-LV"/>
            <a:t>Katastrofālas izolācijas palātu iztrūkums un konkurence ar Covid19 un gripu</a:t>
          </a:r>
          <a:endParaRPr lang="en-US"/>
        </a:p>
      </dgm:t>
    </dgm:pt>
    <dgm:pt modelId="{ED9F8A17-5561-4570-99C3-D44918A441BF}" type="parTrans" cxnId="{5F115156-1710-469B-8075-447A38A7D249}">
      <dgm:prSet/>
      <dgm:spPr/>
      <dgm:t>
        <a:bodyPr/>
        <a:lstStyle/>
        <a:p>
          <a:endParaRPr lang="en-US"/>
        </a:p>
      </dgm:t>
    </dgm:pt>
    <dgm:pt modelId="{AE224A81-F30F-4F93-A0BD-3EA159BBD112}" type="sibTrans" cxnId="{5F115156-1710-469B-8075-447A38A7D249}">
      <dgm:prSet/>
      <dgm:spPr/>
      <dgm:t>
        <a:bodyPr/>
        <a:lstStyle/>
        <a:p>
          <a:endParaRPr lang="en-US"/>
        </a:p>
      </dgm:t>
    </dgm:pt>
    <dgm:pt modelId="{C089A4B5-6729-4808-AB42-942E3EC624AA}">
      <dgm:prSet/>
      <dgm:spPr/>
      <dgm:t>
        <a:bodyPr/>
        <a:lstStyle/>
        <a:p>
          <a:r>
            <a:rPr lang="lv-LV"/>
            <a:t>Remonti un būvniecība kā pacientu drošības apdraudējums</a:t>
          </a:r>
          <a:endParaRPr lang="en-US"/>
        </a:p>
      </dgm:t>
    </dgm:pt>
    <dgm:pt modelId="{029BABAB-76AD-4AA6-9154-9C92735414B4}" type="parTrans" cxnId="{0F3E7662-25A8-44E8-AF75-AB9BE2184FA9}">
      <dgm:prSet/>
      <dgm:spPr/>
      <dgm:t>
        <a:bodyPr/>
        <a:lstStyle/>
        <a:p>
          <a:endParaRPr lang="en-US"/>
        </a:p>
      </dgm:t>
    </dgm:pt>
    <dgm:pt modelId="{581BE185-FE28-447C-97AA-E25FC9A8A534}" type="sibTrans" cxnId="{0F3E7662-25A8-44E8-AF75-AB9BE2184FA9}">
      <dgm:prSet/>
      <dgm:spPr/>
      <dgm:t>
        <a:bodyPr/>
        <a:lstStyle/>
        <a:p>
          <a:endParaRPr lang="en-US"/>
        </a:p>
      </dgm:t>
    </dgm:pt>
    <dgm:pt modelId="{17A4BF1E-0417-4602-BEB3-3ACC617BAFAF}">
      <dgm:prSet/>
      <dgm:spPr/>
      <dgm:t>
        <a:bodyPr/>
        <a:lstStyle/>
        <a:p>
          <a:r>
            <a:rPr lang="lv-LV"/>
            <a:t>Pacienti tiek apvienoti</a:t>
          </a:r>
          <a:endParaRPr lang="en-US"/>
        </a:p>
      </dgm:t>
    </dgm:pt>
    <dgm:pt modelId="{6C37E8B0-BB9C-4CB8-8AEE-D61AAD09066B}" type="parTrans" cxnId="{096517AB-0119-4B15-B837-F0848D87BD8F}">
      <dgm:prSet/>
      <dgm:spPr/>
      <dgm:t>
        <a:bodyPr/>
        <a:lstStyle/>
        <a:p>
          <a:endParaRPr lang="en-US"/>
        </a:p>
      </dgm:t>
    </dgm:pt>
    <dgm:pt modelId="{8FAD1F53-9482-4A33-9182-9D2355356BF9}" type="sibTrans" cxnId="{096517AB-0119-4B15-B837-F0848D87BD8F}">
      <dgm:prSet/>
      <dgm:spPr/>
      <dgm:t>
        <a:bodyPr/>
        <a:lstStyle/>
        <a:p>
          <a:endParaRPr lang="en-US"/>
        </a:p>
      </dgm:t>
    </dgm:pt>
    <dgm:pt modelId="{F69191F2-3A64-4CFC-B3DC-92ADD7E9BB63}">
      <dgm:prSet/>
      <dgm:spPr/>
      <dgm:t>
        <a:bodyPr/>
        <a:lstStyle/>
        <a:p>
          <a:r>
            <a:rPr lang="lv-LV"/>
            <a:t>Avārijas</a:t>
          </a:r>
          <a:endParaRPr lang="en-US"/>
        </a:p>
      </dgm:t>
    </dgm:pt>
    <dgm:pt modelId="{85A2F2F2-356F-46AB-9A95-6A5D3F345C14}" type="parTrans" cxnId="{4414DF78-A47D-4FF6-A083-553CF4878E0C}">
      <dgm:prSet/>
      <dgm:spPr/>
      <dgm:t>
        <a:bodyPr/>
        <a:lstStyle/>
        <a:p>
          <a:endParaRPr lang="en-US"/>
        </a:p>
      </dgm:t>
    </dgm:pt>
    <dgm:pt modelId="{B7F49139-0D22-4ADE-A5BE-4D5C230BE18F}" type="sibTrans" cxnId="{4414DF78-A47D-4FF6-A083-553CF4878E0C}">
      <dgm:prSet/>
      <dgm:spPr/>
      <dgm:t>
        <a:bodyPr/>
        <a:lstStyle/>
        <a:p>
          <a:endParaRPr lang="en-US"/>
        </a:p>
      </dgm:t>
    </dgm:pt>
    <dgm:pt modelId="{9A17F71A-E6F2-40C8-9C64-1ED883D7FD1C}">
      <dgm:prSet/>
      <dgm:spPr/>
      <dgm:t>
        <a:bodyPr/>
        <a:lstStyle/>
        <a:p>
          <a:r>
            <a:rPr lang="lv-LV"/>
            <a:t>Vides kontaminācija</a:t>
          </a:r>
          <a:endParaRPr lang="en-US"/>
        </a:p>
      </dgm:t>
    </dgm:pt>
    <dgm:pt modelId="{F6FBA784-7032-40C2-B227-C215CB4FCCB1}" type="parTrans" cxnId="{F9FB9108-526F-4A35-B811-6779782BF728}">
      <dgm:prSet/>
      <dgm:spPr/>
      <dgm:t>
        <a:bodyPr/>
        <a:lstStyle/>
        <a:p>
          <a:endParaRPr lang="en-US"/>
        </a:p>
      </dgm:t>
    </dgm:pt>
    <dgm:pt modelId="{E8D0A680-ACC1-4A41-AB8E-EADFC7D85F6F}" type="sibTrans" cxnId="{F9FB9108-526F-4A35-B811-6779782BF728}">
      <dgm:prSet/>
      <dgm:spPr/>
      <dgm:t>
        <a:bodyPr/>
        <a:lstStyle/>
        <a:p>
          <a:endParaRPr lang="en-US"/>
        </a:p>
      </dgm:t>
    </dgm:pt>
    <dgm:pt modelId="{DFAAE894-9CCD-44BA-8296-3B0AD41490D9}" type="pres">
      <dgm:prSet presAssocID="{3EC1BDD3-41CC-4467-B368-4C2A82F141B4}" presName="diagram" presStyleCnt="0">
        <dgm:presLayoutVars>
          <dgm:dir/>
          <dgm:resizeHandles val="exact"/>
        </dgm:presLayoutVars>
      </dgm:prSet>
      <dgm:spPr/>
    </dgm:pt>
    <dgm:pt modelId="{F08911E8-1E24-438C-A804-6B8B43DA3FAD}" type="pres">
      <dgm:prSet presAssocID="{8863FB7F-D3B9-4D87-961E-075EB07B89B8}" presName="node" presStyleLbl="node1" presStyleIdx="0" presStyleCnt="5">
        <dgm:presLayoutVars>
          <dgm:bulletEnabled val="1"/>
        </dgm:presLayoutVars>
      </dgm:prSet>
      <dgm:spPr/>
    </dgm:pt>
    <dgm:pt modelId="{19276F7F-6520-4648-8292-54885DCB90DF}" type="pres">
      <dgm:prSet presAssocID="{CD4A5BE9-12C7-43C6-8F4F-499C8E5FF8BA}" presName="sibTrans" presStyleCnt="0"/>
      <dgm:spPr/>
    </dgm:pt>
    <dgm:pt modelId="{799F62A8-D891-4CC0-B338-B3662E19A3FF}" type="pres">
      <dgm:prSet presAssocID="{C763FE51-7982-43F5-A494-7D12967A99E0}" presName="node" presStyleLbl="node1" presStyleIdx="1" presStyleCnt="5">
        <dgm:presLayoutVars>
          <dgm:bulletEnabled val="1"/>
        </dgm:presLayoutVars>
      </dgm:prSet>
      <dgm:spPr/>
    </dgm:pt>
    <dgm:pt modelId="{1BB66CDD-EA2A-436C-8BD3-3D692F443F94}" type="pres">
      <dgm:prSet presAssocID="{9CA5B5DF-A6E4-4E43-B20D-2BFF097719CE}" presName="sibTrans" presStyleCnt="0"/>
      <dgm:spPr/>
    </dgm:pt>
    <dgm:pt modelId="{27815BC6-5105-4592-B7EC-C032BFC50289}" type="pres">
      <dgm:prSet presAssocID="{4D81F48B-9A00-4490-AEDB-8F6D619D6DEF}" presName="node" presStyleLbl="node1" presStyleIdx="2" presStyleCnt="5">
        <dgm:presLayoutVars>
          <dgm:bulletEnabled val="1"/>
        </dgm:presLayoutVars>
      </dgm:prSet>
      <dgm:spPr/>
    </dgm:pt>
    <dgm:pt modelId="{161323E7-4865-42D2-B117-3D6D376468AE}" type="pres">
      <dgm:prSet presAssocID="{E25DE26E-B68B-4898-85D4-935BFB79ACAC}" presName="sibTrans" presStyleCnt="0"/>
      <dgm:spPr/>
    </dgm:pt>
    <dgm:pt modelId="{5ED80F8D-D08A-46D0-B5A0-4570DF822E16}" type="pres">
      <dgm:prSet presAssocID="{0B31575D-A710-4708-B49E-A2A35DCB8A90}" presName="node" presStyleLbl="node1" presStyleIdx="3" presStyleCnt="5">
        <dgm:presLayoutVars>
          <dgm:bulletEnabled val="1"/>
        </dgm:presLayoutVars>
      </dgm:prSet>
      <dgm:spPr/>
    </dgm:pt>
    <dgm:pt modelId="{F57332F9-45E3-4AA8-8AD2-25F0DD0D0E40}" type="pres">
      <dgm:prSet presAssocID="{AE224A81-F30F-4F93-A0BD-3EA159BBD112}" presName="sibTrans" presStyleCnt="0"/>
      <dgm:spPr/>
    </dgm:pt>
    <dgm:pt modelId="{01C4DFB2-B37E-4A5E-ADFA-D652364DF942}" type="pres">
      <dgm:prSet presAssocID="{C089A4B5-6729-4808-AB42-942E3EC624AA}" presName="node" presStyleLbl="node1" presStyleIdx="4" presStyleCnt="5">
        <dgm:presLayoutVars>
          <dgm:bulletEnabled val="1"/>
        </dgm:presLayoutVars>
      </dgm:prSet>
      <dgm:spPr/>
    </dgm:pt>
  </dgm:ptLst>
  <dgm:cxnLst>
    <dgm:cxn modelId="{F9FB9108-526F-4A35-B811-6779782BF728}" srcId="{C089A4B5-6729-4808-AB42-942E3EC624AA}" destId="{9A17F71A-E6F2-40C8-9C64-1ED883D7FD1C}" srcOrd="2" destOrd="0" parTransId="{F6FBA784-7032-40C2-B227-C215CB4FCCB1}" sibTransId="{E8D0A680-ACC1-4A41-AB8E-EADFC7D85F6F}"/>
    <dgm:cxn modelId="{A2134D38-547F-4F66-9926-86C918B4C66B}" type="presOf" srcId="{9A17F71A-E6F2-40C8-9C64-1ED883D7FD1C}" destId="{01C4DFB2-B37E-4A5E-ADFA-D652364DF942}" srcOrd="0" destOrd="3" presId="urn:microsoft.com/office/officeart/2005/8/layout/default"/>
    <dgm:cxn modelId="{660A5A5C-1F2A-4C45-9D1F-80BE488FEAC8}" type="presOf" srcId="{0B31575D-A710-4708-B49E-A2A35DCB8A90}" destId="{5ED80F8D-D08A-46D0-B5A0-4570DF822E16}" srcOrd="0" destOrd="0" presId="urn:microsoft.com/office/officeart/2005/8/layout/default"/>
    <dgm:cxn modelId="{A388225F-2D8D-49B5-8130-4F939DB7EA92}" type="presOf" srcId="{4D81F48B-9A00-4490-AEDB-8F6D619D6DEF}" destId="{27815BC6-5105-4592-B7EC-C032BFC50289}" srcOrd="0" destOrd="0" presId="urn:microsoft.com/office/officeart/2005/8/layout/default"/>
    <dgm:cxn modelId="{0F3E7662-25A8-44E8-AF75-AB9BE2184FA9}" srcId="{3EC1BDD3-41CC-4467-B368-4C2A82F141B4}" destId="{C089A4B5-6729-4808-AB42-942E3EC624AA}" srcOrd="4" destOrd="0" parTransId="{029BABAB-76AD-4AA6-9154-9C92735414B4}" sibTransId="{581BE185-FE28-447C-97AA-E25FC9A8A534}"/>
    <dgm:cxn modelId="{5F115156-1710-469B-8075-447A38A7D249}" srcId="{3EC1BDD3-41CC-4467-B368-4C2A82F141B4}" destId="{0B31575D-A710-4708-B49E-A2A35DCB8A90}" srcOrd="3" destOrd="0" parTransId="{ED9F8A17-5561-4570-99C3-D44918A441BF}" sibTransId="{AE224A81-F30F-4F93-A0BD-3EA159BBD112}"/>
    <dgm:cxn modelId="{4414DF78-A47D-4FF6-A083-553CF4878E0C}" srcId="{C089A4B5-6729-4808-AB42-942E3EC624AA}" destId="{F69191F2-3A64-4CFC-B3DC-92ADD7E9BB63}" srcOrd="1" destOrd="0" parTransId="{85A2F2F2-356F-46AB-9A95-6A5D3F345C14}" sibTransId="{B7F49139-0D22-4ADE-A5BE-4D5C230BE18F}"/>
    <dgm:cxn modelId="{424CE28A-2945-4689-A7C1-31C43AABD065}" type="presOf" srcId="{C763FE51-7982-43F5-A494-7D12967A99E0}" destId="{799F62A8-D891-4CC0-B338-B3662E19A3FF}" srcOrd="0" destOrd="0" presId="urn:microsoft.com/office/officeart/2005/8/layout/default"/>
    <dgm:cxn modelId="{B1B7D39B-1CF5-4E80-8915-22EF90EE61C1}" srcId="{3EC1BDD3-41CC-4467-B368-4C2A82F141B4}" destId="{4D81F48B-9A00-4490-AEDB-8F6D619D6DEF}" srcOrd="2" destOrd="0" parTransId="{6BDA0E05-00F4-428F-B018-F97271A82AD1}" sibTransId="{E25DE26E-B68B-4898-85D4-935BFB79ACAC}"/>
    <dgm:cxn modelId="{73E8DDA5-7E3B-47E2-BBC9-7737C0C11FA7}" type="presOf" srcId="{C089A4B5-6729-4808-AB42-942E3EC624AA}" destId="{01C4DFB2-B37E-4A5E-ADFA-D652364DF942}" srcOrd="0" destOrd="0" presId="urn:microsoft.com/office/officeart/2005/8/layout/default"/>
    <dgm:cxn modelId="{096517AB-0119-4B15-B837-F0848D87BD8F}" srcId="{C089A4B5-6729-4808-AB42-942E3EC624AA}" destId="{17A4BF1E-0417-4602-BEB3-3ACC617BAFAF}" srcOrd="0" destOrd="0" parTransId="{6C37E8B0-BB9C-4CB8-8AEE-D61AAD09066B}" sibTransId="{8FAD1F53-9482-4A33-9182-9D2355356BF9}"/>
    <dgm:cxn modelId="{568044B8-1913-4BAF-948D-FED35F4B0303}" srcId="{3EC1BDD3-41CC-4467-B368-4C2A82F141B4}" destId="{C763FE51-7982-43F5-A494-7D12967A99E0}" srcOrd="1" destOrd="0" parTransId="{9D7C6CBA-0407-4303-B6D0-A5BB5B200B71}" sibTransId="{9CA5B5DF-A6E4-4E43-B20D-2BFF097719CE}"/>
    <dgm:cxn modelId="{DB181BBF-15C3-48E2-A4CA-30F55EEC633B}" type="presOf" srcId="{17A4BF1E-0417-4602-BEB3-3ACC617BAFAF}" destId="{01C4DFB2-B37E-4A5E-ADFA-D652364DF942}" srcOrd="0" destOrd="1" presId="urn:microsoft.com/office/officeart/2005/8/layout/default"/>
    <dgm:cxn modelId="{1CE70DD4-67CB-491D-A9B9-6E44D1874C4E}" type="presOf" srcId="{3EC1BDD3-41CC-4467-B368-4C2A82F141B4}" destId="{DFAAE894-9CCD-44BA-8296-3B0AD41490D9}" srcOrd="0" destOrd="0" presId="urn:microsoft.com/office/officeart/2005/8/layout/default"/>
    <dgm:cxn modelId="{1EA094E2-9A87-4DE9-B906-D6B3D203DEFD}" type="presOf" srcId="{8863FB7F-D3B9-4D87-961E-075EB07B89B8}" destId="{F08911E8-1E24-438C-A804-6B8B43DA3FAD}" srcOrd="0" destOrd="0" presId="urn:microsoft.com/office/officeart/2005/8/layout/default"/>
    <dgm:cxn modelId="{BF6AA4EE-3053-4B77-AC13-93D3E322C18D}" srcId="{3EC1BDD3-41CC-4467-B368-4C2A82F141B4}" destId="{8863FB7F-D3B9-4D87-961E-075EB07B89B8}" srcOrd="0" destOrd="0" parTransId="{6434B81A-F3CE-4DC0-8C2B-0A615774EA46}" sibTransId="{CD4A5BE9-12C7-43C6-8F4F-499C8E5FF8BA}"/>
    <dgm:cxn modelId="{45CDAFEE-962E-4ADF-8DFA-8D3F6CE98138}" type="presOf" srcId="{F69191F2-3A64-4CFC-B3DC-92ADD7E9BB63}" destId="{01C4DFB2-B37E-4A5E-ADFA-D652364DF942}" srcOrd="0" destOrd="2" presId="urn:microsoft.com/office/officeart/2005/8/layout/default"/>
    <dgm:cxn modelId="{7D3E40A0-7155-497B-8617-8CFAF01BB510}" type="presParOf" srcId="{DFAAE894-9CCD-44BA-8296-3B0AD41490D9}" destId="{F08911E8-1E24-438C-A804-6B8B43DA3FAD}" srcOrd="0" destOrd="0" presId="urn:microsoft.com/office/officeart/2005/8/layout/default"/>
    <dgm:cxn modelId="{83528D92-00A2-468A-BAB3-239A273148B9}" type="presParOf" srcId="{DFAAE894-9CCD-44BA-8296-3B0AD41490D9}" destId="{19276F7F-6520-4648-8292-54885DCB90DF}" srcOrd="1" destOrd="0" presId="urn:microsoft.com/office/officeart/2005/8/layout/default"/>
    <dgm:cxn modelId="{85FE4CFB-7961-4C5D-813C-7922B9007163}" type="presParOf" srcId="{DFAAE894-9CCD-44BA-8296-3B0AD41490D9}" destId="{799F62A8-D891-4CC0-B338-B3662E19A3FF}" srcOrd="2" destOrd="0" presId="urn:microsoft.com/office/officeart/2005/8/layout/default"/>
    <dgm:cxn modelId="{C3921D6E-40C8-415C-B680-584F2A6C8B66}" type="presParOf" srcId="{DFAAE894-9CCD-44BA-8296-3B0AD41490D9}" destId="{1BB66CDD-EA2A-436C-8BD3-3D692F443F94}" srcOrd="3" destOrd="0" presId="urn:microsoft.com/office/officeart/2005/8/layout/default"/>
    <dgm:cxn modelId="{704C7CB1-4B8A-4560-8DFD-03D5A4D704F4}" type="presParOf" srcId="{DFAAE894-9CCD-44BA-8296-3B0AD41490D9}" destId="{27815BC6-5105-4592-B7EC-C032BFC50289}" srcOrd="4" destOrd="0" presId="urn:microsoft.com/office/officeart/2005/8/layout/default"/>
    <dgm:cxn modelId="{F1A0CA6F-01EA-4278-BCA6-5011DB835117}" type="presParOf" srcId="{DFAAE894-9CCD-44BA-8296-3B0AD41490D9}" destId="{161323E7-4865-42D2-B117-3D6D376468AE}" srcOrd="5" destOrd="0" presId="urn:microsoft.com/office/officeart/2005/8/layout/default"/>
    <dgm:cxn modelId="{07B7F3C2-20DE-4EA9-AB02-81BE7FBCF95C}" type="presParOf" srcId="{DFAAE894-9CCD-44BA-8296-3B0AD41490D9}" destId="{5ED80F8D-D08A-46D0-B5A0-4570DF822E16}" srcOrd="6" destOrd="0" presId="urn:microsoft.com/office/officeart/2005/8/layout/default"/>
    <dgm:cxn modelId="{5D8F1391-7978-4F14-9EDB-647A1AB83925}" type="presParOf" srcId="{DFAAE894-9CCD-44BA-8296-3B0AD41490D9}" destId="{F57332F9-45E3-4AA8-8AD2-25F0DD0D0E40}" srcOrd="7" destOrd="0" presId="urn:microsoft.com/office/officeart/2005/8/layout/default"/>
    <dgm:cxn modelId="{1B20B997-F9BF-4A35-831C-B5345027411E}" type="presParOf" srcId="{DFAAE894-9CCD-44BA-8296-3B0AD41490D9}" destId="{01C4DFB2-B37E-4A5E-ADFA-D652364DF94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7DFCE9-BC74-485C-A8F5-4C2169E46A8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97634F8-673D-4017-A934-88760C5E62EC}">
      <dgm:prSet/>
      <dgm:spPr/>
      <dgm:t>
        <a:bodyPr/>
        <a:lstStyle/>
        <a:p>
          <a:r>
            <a:rPr lang="lv-LV"/>
            <a:t>Nepieciešama transdisciplināra pieeja </a:t>
          </a:r>
          <a:endParaRPr lang="en-US"/>
        </a:p>
      </dgm:t>
    </dgm:pt>
    <dgm:pt modelId="{C5C98996-B65C-4979-8839-226B014A1ECA}" type="parTrans" cxnId="{77EAAF75-988E-43E1-B34F-A84EA11BF999}">
      <dgm:prSet/>
      <dgm:spPr/>
      <dgm:t>
        <a:bodyPr/>
        <a:lstStyle/>
        <a:p>
          <a:endParaRPr lang="en-US"/>
        </a:p>
      </dgm:t>
    </dgm:pt>
    <dgm:pt modelId="{01E55C47-9EE9-4E59-9B44-8D2F7F01849B}" type="sibTrans" cxnId="{77EAAF75-988E-43E1-B34F-A84EA11BF999}">
      <dgm:prSet/>
      <dgm:spPr/>
      <dgm:t>
        <a:bodyPr/>
        <a:lstStyle/>
        <a:p>
          <a:endParaRPr lang="en-US"/>
        </a:p>
      </dgm:t>
    </dgm:pt>
    <dgm:pt modelId="{62EFE8CA-341F-41A7-8684-976BB8D4521F}">
      <dgm:prSet/>
      <dgm:spPr/>
      <dgm:t>
        <a:bodyPr/>
        <a:lstStyle/>
        <a:p>
          <a:r>
            <a:rPr lang="lv-LV" dirty="0"/>
            <a:t>Jāsaprot pēdējo gadu </a:t>
          </a:r>
          <a:r>
            <a:rPr lang="en-US" dirty="0" err="1"/>
            <a:t>ambulatorā</a:t>
          </a:r>
          <a:r>
            <a:rPr lang="en-US" dirty="0"/>
            <a:t> </a:t>
          </a:r>
          <a:r>
            <a:rPr lang="en-US" dirty="0" err="1"/>
            <a:t>antibiotiku</a:t>
          </a:r>
          <a:r>
            <a:rPr lang="en-US" dirty="0"/>
            <a:t> </a:t>
          </a:r>
          <a:r>
            <a:rPr lang="en-US" dirty="0" err="1"/>
            <a:t>patēriņa</a:t>
          </a:r>
          <a:r>
            <a:rPr lang="en-US" dirty="0"/>
            <a:t> </a:t>
          </a:r>
          <a:r>
            <a:rPr lang="en-US" dirty="0" err="1"/>
            <a:t>pieauguma</a:t>
          </a:r>
          <a:r>
            <a:rPr lang="en-US" dirty="0"/>
            <a:t> </a:t>
          </a:r>
          <a:r>
            <a:rPr lang="en-US" dirty="0" err="1"/>
            <a:t>iemesli</a:t>
          </a:r>
          <a:endParaRPr lang="en-US" dirty="0"/>
        </a:p>
      </dgm:t>
    </dgm:pt>
    <dgm:pt modelId="{F3438957-82F5-4A3B-9922-13C7D377247E}" type="parTrans" cxnId="{D3FC7583-6E0C-4E53-A9AC-214B4DAF5838}">
      <dgm:prSet/>
      <dgm:spPr/>
      <dgm:t>
        <a:bodyPr/>
        <a:lstStyle/>
        <a:p>
          <a:endParaRPr lang="en-US"/>
        </a:p>
      </dgm:t>
    </dgm:pt>
    <dgm:pt modelId="{49F3221E-0800-4D84-BC09-C38C51E1FA4A}" type="sibTrans" cxnId="{D3FC7583-6E0C-4E53-A9AC-214B4DAF5838}">
      <dgm:prSet/>
      <dgm:spPr/>
      <dgm:t>
        <a:bodyPr/>
        <a:lstStyle/>
        <a:p>
          <a:endParaRPr lang="en-US"/>
        </a:p>
      </dgm:t>
    </dgm:pt>
    <dgm:pt modelId="{7E6A0B94-47D5-4B04-B1A2-9ACB127C498C}">
      <dgm:prSet/>
      <dgm:spPr/>
      <dgm:t>
        <a:bodyPr/>
        <a:lstStyle/>
        <a:p>
          <a:r>
            <a:rPr lang="lv-LV"/>
            <a:t>Jāatjauno </a:t>
          </a:r>
          <a:r>
            <a:rPr lang="en-US"/>
            <a:t>neatkarīgas ambulatorās</a:t>
          </a:r>
          <a:r>
            <a:rPr lang="lv-LV"/>
            <a:t> un slimnīcu</a:t>
          </a:r>
          <a:r>
            <a:rPr lang="en-US"/>
            <a:t> antibiotiku lietošanas rekomendācijas</a:t>
          </a:r>
        </a:p>
      </dgm:t>
    </dgm:pt>
    <dgm:pt modelId="{72604925-9D1E-4021-A2B1-5BE844623058}" type="parTrans" cxnId="{A93AAD2C-5015-43B4-980E-1F87E78C4E47}">
      <dgm:prSet/>
      <dgm:spPr/>
      <dgm:t>
        <a:bodyPr/>
        <a:lstStyle/>
        <a:p>
          <a:endParaRPr lang="en-US"/>
        </a:p>
      </dgm:t>
    </dgm:pt>
    <dgm:pt modelId="{3C7FFF82-EE6A-413F-B3FF-EE0FE76810DA}" type="sibTrans" cxnId="{A93AAD2C-5015-43B4-980E-1F87E78C4E47}">
      <dgm:prSet/>
      <dgm:spPr/>
      <dgm:t>
        <a:bodyPr/>
        <a:lstStyle/>
        <a:p>
          <a:endParaRPr lang="en-US"/>
        </a:p>
      </dgm:t>
    </dgm:pt>
    <dgm:pt modelId="{A1FB8815-1F0A-49A6-ADDA-7693AC174D1B}">
      <dgm:prSet/>
      <dgm:spPr/>
      <dgm:t>
        <a:bodyPr/>
        <a:lstStyle/>
        <a:p>
          <a:r>
            <a:rPr lang="en-US"/>
            <a:t>Jāpalielina mikrobioloģisko izmeklējumu daudzums</a:t>
          </a:r>
          <a:r>
            <a:rPr lang="lv-LV"/>
            <a:t> un jāatrod tam finansējums</a:t>
          </a:r>
          <a:endParaRPr lang="en-US"/>
        </a:p>
      </dgm:t>
    </dgm:pt>
    <dgm:pt modelId="{07CD680C-5966-4B51-826F-675DB7A2D7FE}" type="parTrans" cxnId="{9032396C-185D-4E4D-AF13-F7781A83B67F}">
      <dgm:prSet/>
      <dgm:spPr/>
      <dgm:t>
        <a:bodyPr/>
        <a:lstStyle/>
        <a:p>
          <a:endParaRPr lang="en-US"/>
        </a:p>
      </dgm:t>
    </dgm:pt>
    <dgm:pt modelId="{C3BEEA28-70EC-4443-981D-F623B3D43BF3}" type="sibTrans" cxnId="{9032396C-185D-4E4D-AF13-F7781A83B67F}">
      <dgm:prSet/>
      <dgm:spPr/>
      <dgm:t>
        <a:bodyPr/>
        <a:lstStyle/>
        <a:p>
          <a:endParaRPr lang="en-US"/>
        </a:p>
      </dgm:t>
    </dgm:pt>
    <dgm:pt modelId="{CC09EAF0-4442-4CA8-BB4A-0E1DE7A25F89}">
      <dgm:prSet/>
      <dgm:spPr/>
      <dgm:t>
        <a:bodyPr/>
        <a:lstStyle/>
        <a:p>
          <a:r>
            <a:rPr lang="en-US"/>
            <a:t>Jāveic </a:t>
          </a:r>
          <a:r>
            <a:rPr lang="lv-LV"/>
            <a:t>punkta </a:t>
          </a:r>
          <a:r>
            <a:rPr lang="en-US"/>
            <a:t>prevalences pētījums Latvijas slimnīcā</a:t>
          </a:r>
          <a:r>
            <a:rPr lang="lv-LV"/>
            <a:t>s</a:t>
          </a:r>
          <a:endParaRPr lang="en-US"/>
        </a:p>
      </dgm:t>
    </dgm:pt>
    <dgm:pt modelId="{8CE53B63-D017-4EF9-BE0B-EA6E6B6203CA}" type="parTrans" cxnId="{6DC9D991-6464-4838-83AA-D2AEEC4EFF65}">
      <dgm:prSet/>
      <dgm:spPr/>
      <dgm:t>
        <a:bodyPr/>
        <a:lstStyle/>
        <a:p>
          <a:endParaRPr lang="en-US"/>
        </a:p>
      </dgm:t>
    </dgm:pt>
    <dgm:pt modelId="{22A8942D-E297-4E9A-A5A2-B955E56D895C}" type="sibTrans" cxnId="{6DC9D991-6464-4838-83AA-D2AEEC4EFF65}">
      <dgm:prSet/>
      <dgm:spPr/>
      <dgm:t>
        <a:bodyPr/>
        <a:lstStyle/>
        <a:p>
          <a:endParaRPr lang="en-US"/>
        </a:p>
      </dgm:t>
    </dgm:pt>
    <dgm:pt modelId="{5B56F3C1-966D-47BF-8E9E-2D6B3DE0CDC0}">
      <dgm:prSet/>
      <dgm:spPr/>
      <dgm:t>
        <a:bodyPr/>
        <a:lstStyle/>
        <a:p>
          <a:r>
            <a:rPr lang="lv-LV"/>
            <a:t>Jāatrod telpas pacientu izolācijai</a:t>
          </a:r>
          <a:endParaRPr lang="en-US"/>
        </a:p>
      </dgm:t>
    </dgm:pt>
    <dgm:pt modelId="{70C3D1C0-CDFD-4A4A-8EBA-406C267F25CB}" type="parTrans" cxnId="{188C6FAD-B831-44E0-9F99-2C0A020D3A72}">
      <dgm:prSet/>
      <dgm:spPr/>
      <dgm:t>
        <a:bodyPr/>
        <a:lstStyle/>
        <a:p>
          <a:endParaRPr lang="en-US"/>
        </a:p>
      </dgm:t>
    </dgm:pt>
    <dgm:pt modelId="{1292ABA6-EE83-427B-90C2-3601BEDBF318}" type="sibTrans" cxnId="{188C6FAD-B831-44E0-9F99-2C0A020D3A72}">
      <dgm:prSet/>
      <dgm:spPr/>
      <dgm:t>
        <a:bodyPr/>
        <a:lstStyle/>
        <a:p>
          <a:endParaRPr lang="en-US"/>
        </a:p>
      </dgm:t>
    </dgm:pt>
    <dgm:pt modelId="{92BCF7E0-C842-4201-8D66-62E4B21441C8}">
      <dgm:prSet/>
      <dgm:spPr/>
      <dgm:t>
        <a:bodyPr/>
        <a:lstStyle/>
        <a:p>
          <a:r>
            <a:rPr lang="en-US"/>
            <a:t>Jāievieš jaunas rezistences monitoringa pieejas</a:t>
          </a:r>
        </a:p>
      </dgm:t>
    </dgm:pt>
    <dgm:pt modelId="{461A01E7-F175-4975-A8CD-02DF1E4A9920}" type="parTrans" cxnId="{B64CEC0E-7FCF-4F78-BBC6-A6D26CF0D5EA}">
      <dgm:prSet/>
      <dgm:spPr/>
      <dgm:t>
        <a:bodyPr/>
        <a:lstStyle/>
        <a:p>
          <a:endParaRPr lang="en-US"/>
        </a:p>
      </dgm:t>
    </dgm:pt>
    <dgm:pt modelId="{8F927DF6-101D-4CB7-AF10-9786AAF9EC87}" type="sibTrans" cxnId="{B64CEC0E-7FCF-4F78-BBC6-A6D26CF0D5EA}">
      <dgm:prSet/>
      <dgm:spPr/>
      <dgm:t>
        <a:bodyPr/>
        <a:lstStyle/>
        <a:p>
          <a:endParaRPr lang="en-US"/>
        </a:p>
      </dgm:t>
    </dgm:pt>
    <dgm:pt modelId="{CBAB0739-680E-43D9-982B-CCAFD8A64E36}" type="pres">
      <dgm:prSet presAssocID="{E97DFCE9-BC74-485C-A8F5-4C2169E46A85}" presName="diagram" presStyleCnt="0">
        <dgm:presLayoutVars>
          <dgm:dir/>
          <dgm:resizeHandles val="exact"/>
        </dgm:presLayoutVars>
      </dgm:prSet>
      <dgm:spPr/>
    </dgm:pt>
    <dgm:pt modelId="{F859F24E-0F5E-4A18-A513-FC061A5576EA}" type="pres">
      <dgm:prSet presAssocID="{697634F8-673D-4017-A934-88760C5E62EC}" presName="node" presStyleLbl="node1" presStyleIdx="0" presStyleCnt="7">
        <dgm:presLayoutVars>
          <dgm:bulletEnabled val="1"/>
        </dgm:presLayoutVars>
      </dgm:prSet>
      <dgm:spPr/>
    </dgm:pt>
    <dgm:pt modelId="{76A0C3F6-3E59-41EB-BA67-8E96B0245072}" type="pres">
      <dgm:prSet presAssocID="{01E55C47-9EE9-4E59-9B44-8D2F7F01849B}" presName="sibTrans" presStyleCnt="0"/>
      <dgm:spPr/>
    </dgm:pt>
    <dgm:pt modelId="{49D58580-91BA-4F45-963B-A71CB6AAA412}" type="pres">
      <dgm:prSet presAssocID="{62EFE8CA-341F-41A7-8684-976BB8D4521F}" presName="node" presStyleLbl="node1" presStyleIdx="1" presStyleCnt="7">
        <dgm:presLayoutVars>
          <dgm:bulletEnabled val="1"/>
        </dgm:presLayoutVars>
      </dgm:prSet>
      <dgm:spPr/>
    </dgm:pt>
    <dgm:pt modelId="{58CE011B-CC26-4F2F-B83E-82D5954E6DB7}" type="pres">
      <dgm:prSet presAssocID="{49F3221E-0800-4D84-BC09-C38C51E1FA4A}" presName="sibTrans" presStyleCnt="0"/>
      <dgm:spPr/>
    </dgm:pt>
    <dgm:pt modelId="{FD571ECE-95DD-4A22-B31B-93351BA54266}" type="pres">
      <dgm:prSet presAssocID="{7E6A0B94-47D5-4B04-B1A2-9ACB127C498C}" presName="node" presStyleLbl="node1" presStyleIdx="2" presStyleCnt="7">
        <dgm:presLayoutVars>
          <dgm:bulletEnabled val="1"/>
        </dgm:presLayoutVars>
      </dgm:prSet>
      <dgm:spPr/>
    </dgm:pt>
    <dgm:pt modelId="{B4AB63CB-30CC-4F42-B995-3531043BAD0C}" type="pres">
      <dgm:prSet presAssocID="{3C7FFF82-EE6A-413F-B3FF-EE0FE76810DA}" presName="sibTrans" presStyleCnt="0"/>
      <dgm:spPr/>
    </dgm:pt>
    <dgm:pt modelId="{A3C1BD8D-65EC-41D8-809F-3F01422F6BD7}" type="pres">
      <dgm:prSet presAssocID="{A1FB8815-1F0A-49A6-ADDA-7693AC174D1B}" presName="node" presStyleLbl="node1" presStyleIdx="3" presStyleCnt="7">
        <dgm:presLayoutVars>
          <dgm:bulletEnabled val="1"/>
        </dgm:presLayoutVars>
      </dgm:prSet>
      <dgm:spPr/>
    </dgm:pt>
    <dgm:pt modelId="{28D68A45-2006-4ECF-80C9-9F67BA315EE7}" type="pres">
      <dgm:prSet presAssocID="{C3BEEA28-70EC-4443-981D-F623B3D43BF3}" presName="sibTrans" presStyleCnt="0"/>
      <dgm:spPr/>
    </dgm:pt>
    <dgm:pt modelId="{3D4CAACF-4875-4DAB-A3D2-F5F7602B74DC}" type="pres">
      <dgm:prSet presAssocID="{CC09EAF0-4442-4CA8-BB4A-0E1DE7A25F89}" presName="node" presStyleLbl="node1" presStyleIdx="4" presStyleCnt="7">
        <dgm:presLayoutVars>
          <dgm:bulletEnabled val="1"/>
        </dgm:presLayoutVars>
      </dgm:prSet>
      <dgm:spPr/>
    </dgm:pt>
    <dgm:pt modelId="{9B47C769-AC77-46E1-850C-30F9C149E14E}" type="pres">
      <dgm:prSet presAssocID="{22A8942D-E297-4E9A-A5A2-B955E56D895C}" presName="sibTrans" presStyleCnt="0"/>
      <dgm:spPr/>
    </dgm:pt>
    <dgm:pt modelId="{A45A963D-976A-413B-B485-B2D29B2AA201}" type="pres">
      <dgm:prSet presAssocID="{5B56F3C1-966D-47BF-8E9E-2D6B3DE0CDC0}" presName="node" presStyleLbl="node1" presStyleIdx="5" presStyleCnt="7">
        <dgm:presLayoutVars>
          <dgm:bulletEnabled val="1"/>
        </dgm:presLayoutVars>
      </dgm:prSet>
      <dgm:spPr/>
    </dgm:pt>
    <dgm:pt modelId="{B2939DC2-BB2A-4D2C-AAFF-B9668BCE832A}" type="pres">
      <dgm:prSet presAssocID="{1292ABA6-EE83-427B-90C2-3601BEDBF318}" presName="sibTrans" presStyleCnt="0"/>
      <dgm:spPr/>
    </dgm:pt>
    <dgm:pt modelId="{3BB66CF4-1C8A-494D-9C79-4382E71DE126}" type="pres">
      <dgm:prSet presAssocID="{92BCF7E0-C842-4201-8D66-62E4B21441C8}" presName="node" presStyleLbl="node1" presStyleIdx="6" presStyleCnt="7">
        <dgm:presLayoutVars>
          <dgm:bulletEnabled val="1"/>
        </dgm:presLayoutVars>
      </dgm:prSet>
      <dgm:spPr/>
    </dgm:pt>
  </dgm:ptLst>
  <dgm:cxnLst>
    <dgm:cxn modelId="{B64CEC0E-7FCF-4F78-BBC6-A6D26CF0D5EA}" srcId="{E97DFCE9-BC74-485C-A8F5-4C2169E46A85}" destId="{92BCF7E0-C842-4201-8D66-62E4B21441C8}" srcOrd="6" destOrd="0" parTransId="{461A01E7-F175-4975-A8CD-02DF1E4A9920}" sibTransId="{8F927DF6-101D-4CB7-AF10-9786AAF9EC87}"/>
    <dgm:cxn modelId="{CDE71F19-6A9F-45F6-89EF-B814257721FB}" type="presOf" srcId="{CC09EAF0-4442-4CA8-BB4A-0E1DE7A25F89}" destId="{3D4CAACF-4875-4DAB-A3D2-F5F7602B74DC}" srcOrd="0" destOrd="0" presId="urn:microsoft.com/office/officeart/2005/8/layout/default"/>
    <dgm:cxn modelId="{A93AAD2C-5015-43B4-980E-1F87E78C4E47}" srcId="{E97DFCE9-BC74-485C-A8F5-4C2169E46A85}" destId="{7E6A0B94-47D5-4B04-B1A2-9ACB127C498C}" srcOrd="2" destOrd="0" parTransId="{72604925-9D1E-4021-A2B1-5BE844623058}" sibTransId="{3C7FFF82-EE6A-413F-B3FF-EE0FE76810DA}"/>
    <dgm:cxn modelId="{377ACE31-188E-4E6A-A8EA-0444C091ED9E}" type="presOf" srcId="{7E6A0B94-47D5-4B04-B1A2-9ACB127C498C}" destId="{FD571ECE-95DD-4A22-B31B-93351BA54266}" srcOrd="0" destOrd="0" presId="urn:microsoft.com/office/officeart/2005/8/layout/default"/>
    <dgm:cxn modelId="{D47B0B65-A169-4BF3-913D-D5A801EFE9F1}" type="presOf" srcId="{697634F8-673D-4017-A934-88760C5E62EC}" destId="{F859F24E-0F5E-4A18-A513-FC061A5576EA}" srcOrd="0" destOrd="0" presId="urn:microsoft.com/office/officeart/2005/8/layout/default"/>
    <dgm:cxn modelId="{8FDAD047-6726-45DD-8CB8-52EB3FF269F7}" type="presOf" srcId="{5B56F3C1-966D-47BF-8E9E-2D6B3DE0CDC0}" destId="{A45A963D-976A-413B-B485-B2D29B2AA201}" srcOrd="0" destOrd="0" presId="urn:microsoft.com/office/officeart/2005/8/layout/default"/>
    <dgm:cxn modelId="{9032396C-185D-4E4D-AF13-F7781A83B67F}" srcId="{E97DFCE9-BC74-485C-A8F5-4C2169E46A85}" destId="{A1FB8815-1F0A-49A6-ADDA-7693AC174D1B}" srcOrd="3" destOrd="0" parTransId="{07CD680C-5966-4B51-826F-675DB7A2D7FE}" sibTransId="{C3BEEA28-70EC-4443-981D-F623B3D43BF3}"/>
    <dgm:cxn modelId="{77EAAF75-988E-43E1-B34F-A84EA11BF999}" srcId="{E97DFCE9-BC74-485C-A8F5-4C2169E46A85}" destId="{697634F8-673D-4017-A934-88760C5E62EC}" srcOrd="0" destOrd="0" parTransId="{C5C98996-B65C-4979-8839-226B014A1ECA}" sibTransId="{01E55C47-9EE9-4E59-9B44-8D2F7F01849B}"/>
    <dgm:cxn modelId="{12298A59-9BFC-4E1B-8FB2-EDFA36F3373D}" type="presOf" srcId="{62EFE8CA-341F-41A7-8684-976BB8D4521F}" destId="{49D58580-91BA-4F45-963B-A71CB6AAA412}" srcOrd="0" destOrd="0" presId="urn:microsoft.com/office/officeart/2005/8/layout/default"/>
    <dgm:cxn modelId="{94F56C83-880C-4EFC-8F01-37B136BB06CB}" type="presOf" srcId="{A1FB8815-1F0A-49A6-ADDA-7693AC174D1B}" destId="{A3C1BD8D-65EC-41D8-809F-3F01422F6BD7}" srcOrd="0" destOrd="0" presId="urn:microsoft.com/office/officeart/2005/8/layout/default"/>
    <dgm:cxn modelId="{D3FC7583-6E0C-4E53-A9AC-214B4DAF5838}" srcId="{E97DFCE9-BC74-485C-A8F5-4C2169E46A85}" destId="{62EFE8CA-341F-41A7-8684-976BB8D4521F}" srcOrd="1" destOrd="0" parTransId="{F3438957-82F5-4A3B-9922-13C7D377247E}" sibTransId="{49F3221E-0800-4D84-BC09-C38C51E1FA4A}"/>
    <dgm:cxn modelId="{6DC9D991-6464-4838-83AA-D2AEEC4EFF65}" srcId="{E97DFCE9-BC74-485C-A8F5-4C2169E46A85}" destId="{CC09EAF0-4442-4CA8-BB4A-0E1DE7A25F89}" srcOrd="4" destOrd="0" parTransId="{8CE53B63-D017-4EF9-BE0B-EA6E6B6203CA}" sibTransId="{22A8942D-E297-4E9A-A5A2-B955E56D895C}"/>
    <dgm:cxn modelId="{188C6FAD-B831-44E0-9F99-2C0A020D3A72}" srcId="{E97DFCE9-BC74-485C-A8F5-4C2169E46A85}" destId="{5B56F3C1-966D-47BF-8E9E-2D6B3DE0CDC0}" srcOrd="5" destOrd="0" parTransId="{70C3D1C0-CDFD-4A4A-8EBA-406C267F25CB}" sibTransId="{1292ABA6-EE83-427B-90C2-3601BEDBF318}"/>
    <dgm:cxn modelId="{07ACDEDD-5A4D-4B07-B5CC-155AAFBBBB29}" type="presOf" srcId="{E97DFCE9-BC74-485C-A8F5-4C2169E46A85}" destId="{CBAB0739-680E-43D9-982B-CCAFD8A64E36}" srcOrd="0" destOrd="0" presId="urn:microsoft.com/office/officeart/2005/8/layout/default"/>
    <dgm:cxn modelId="{A3D16DF5-9D41-4E77-AD7F-E686223BF7AC}" type="presOf" srcId="{92BCF7E0-C842-4201-8D66-62E4B21441C8}" destId="{3BB66CF4-1C8A-494D-9C79-4382E71DE126}" srcOrd="0" destOrd="0" presId="urn:microsoft.com/office/officeart/2005/8/layout/default"/>
    <dgm:cxn modelId="{2EAB91FE-ACF6-4348-9E46-BD137C9C4877}" type="presParOf" srcId="{CBAB0739-680E-43D9-982B-CCAFD8A64E36}" destId="{F859F24E-0F5E-4A18-A513-FC061A5576EA}" srcOrd="0" destOrd="0" presId="urn:microsoft.com/office/officeart/2005/8/layout/default"/>
    <dgm:cxn modelId="{F8F234D6-320C-4EDC-99E5-6C9C1F983CF0}" type="presParOf" srcId="{CBAB0739-680E-43D9-982B-CCAFD8A64E36}" destId="{76A0C3F6-3E59-41EB-BA67-8E96B0245072}" srcOrd="1" destOrd="0" presId="urn:microsoft.com/office/officeart/2005/8/layout/default"/>
    <dgm:cxn modelId="{8D431942-2DC3-4E7B-B482-138A923861ED}" type="presParOf" srcId="{CBAB0739-680E-43D9-982B-CCAFD8A64E36}" destId="{49D58580-91BA-4F45-963B-A71CB6AAA412}" srcOrd="2" destOrd="0" presId="urn:microsoft.com/office/officeart/2005/8/layout/default"/>
    <dgm:cxn modelId="{3831D5C4-4D7C-4827-B97A-1BA2A9F665ED}" type="presParOf" srcId="{CBAB0739-680E-43D9-982B-CCAFD8A64E36}" destId="{58CE011B-CC26-4F2F-B83E-82D5954E6DB7}" srcOrd="3" destOrd="0" presId="urn:microsoft.com/office/officeart/2005/8/layout/default"/>
    <dgm:cxn modelId="{54D654C0-42D9-4F8D-A186-5422B4378E38}" type="presParOf" srcId="{CBAB0739-680E-43D9-982B-CCAFD8A64E36}" destId="{FD571ECE-95DD-4A22-B31B-93351BA54266}" srcOrd="4" destOrd="0" presId="urn:microsoft.com/office/officeart/2005/8/layout/default"/>
    <dgm:cxn modelId="{BE527A98-E4FD-408E-9C30-0B1439B12865}" type="presParOf" srcId="{CBAB0739-680E-43D9-982B-CCAFD8A64E36}" destId="{B4AB63CB-30CC-4F42-B995-3531043BAD0C}" srcOrd="5" destOrd="0" presId="urn:microsoft.com/office/officeart/2005/8/layout/default"/>
    <dgm:cxn modelId="{056FAB58-0C0B-4EE3-A37D-4E9819B8EE0F}" type="presParOf" srcId="{CBAB0739-680E-43D9-982B-CCAFD8A64E36}" destId="{A3C1BD8D-65EC-41D8-809F-3F01422F6BD7}" srcOrd="6" destOrd="0" presId="urn:microsoft.com/office/officeart/2005/8/layout/default"/>
    <dgm:cxn modelId="{9443B7BB-3862-40E7-AA56-D8AA4C0E1365}" type="presParOf" srcId="{CBAB0739-680E-43D9-982B-CCAFD8A64E36}" destId="{28D68A45-2006-4ECF-80C9-9F67BA315EE7}" srcOrd="7" destOrd="0" presId="urn:microsoft.com/office/officeart/2005/8/layout/default"/>
    <dgm:cxn modelId="{8AB51C8D-837F-433F-961D-A43BB1205DDB}" type="presParOf" srcId="{CBAB0739-680E-43D9-982B-CCAFD8A64E36}" destId="{3D4CAACF-4875-4DAB-A3D2-F5F7602B74DC}" srcOrd="8" destOrd="0" presId="urn:microsoft.com/office/officeart/2005/8/layout/default"/>
    <dgm:cxn modelId="{558E185C-17DA-49C8-A863-8D1595BAB287}" type="presParOf" srcId="{CBAB0739-680E-43D9-982B-CCAFD8A64E36}" destId="{9B47C769-AC77-46E1-850C-30F9C149E14E}" srcOrd="9" destOrd="0" presId="urn:microsoft.com/office/officeart/2005/8/layout/default"/>
    <dgm:cxn modelId="{56BC5CF8-5103-4BB3-9CB3-4CECFA4BECF4}" type="presParOf" srcId="{CBAB0739-680E-43D9-982B-CCAFD8A64E36}" destId="{A45A963D-976A-413B-B485-B2D29B2AA201}" srcOrd="10" destOrd="0" presId="urn:microsoft.com/office/officeart/2005/8/layout/default"/>
    <dgm:cxn modelId="{F8FA7DA0-BECC-40CD-91F7-36F21C2E3BD3}" type="presParOf" srcId="{CBAB0739-680E-43D9-982B-CCAFD8A64E36}" destId="{B2939DC2-BB2A-4D2C-AAFF-B9668BCE832A}" srcOrd="11" destOrd="0" presId="urn:microsoft.com/office/officeart/2005/8/layout/default"/>
    <dgm:cxn modelId="{1EBBA01E-1F5E-473B-B01B-321D58C6097D}" type="presParOf" srcId="{CBAB0739-680E-43D9-982B-CCAFD8A64E36}" destId="{3BB66CF4-1C8A-494D-9C79-4382E71DE12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91F853-28B8-42A6-90D7-B52987562ED4}"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0C974485-1D6B-418B-B7F3-BFBDCC06FC6E}">
      <dgm:prSet/>
      <dgm:spPr/>
      <dgm:t>
        <a:bodyPr/>
        <a:lstStyle/>
        <a:p>
          <a:r>
            <a:rPr lang="lv-LV"/>
            <a:t>Zāļu valsts aģentūra</a:t>
          </a:r>
          <a:endParaRPr lang="en-US"/>
        </a:p>
      </dgm:t>
    </dgm:pt>
    <dgm:pt modelId="{727B4B7E-F9B4-4592-8571-00F1E44ED000}" type="parTrans" cxnId="{6605F615-BF99-401E-9EE0-4F75502E3CEF}">
      <dgm:prSet/>
      <dgm:spPr/>
      <dgm:t>
        <a:bodyPr/>
        <a:lstStyle/>
        <a:p>
          <a:endParaRPr lang="en-US"/>
        </a:p>
      </dgm:t>
    </dgm:pt>
    <dgm:pt modelId="{56D9CE25-28DA-463F-944B-6B9CB9D8B0E8}" type="sibTrans" cxnId="{6605F615-BF99-401E-9EE0-4F75502E3CEF}">
      <dgm:prSet/>
      <dgm:spPr/>
      <dgm:t>
        <a:bodyPr/>
        <a:lstStyle/>
        <a:p>
          <a:endParaRPr lang="en-US"/>
        </a:p>
      </dgm:t>
    </dgm:pt>
    <dgm:pt modelId="{8357435D-B71C-4D1C-9D50-C55E9E4472AF}">
      <dgm:prSet/>
      <dgm:spPr/>
      <dgm:t>
        <a:bodyPr/>
        <a:lstStyle/>
        <a:p>
          <a:r>
            <a:rPr lang="lv-LV"/>
            <a:t>Ieva Rutkovska</a:t>
          </a:r>
          <a:endParaRPr lang="en-US"/>
        </a:p>
      </dgm:t>
    </dgm:pt>
    <dgm:pt modelId="{06149F8F-2C83-49FD-99CD-5BE63DB4C108}" type="parTrans" cxnId="{6980D2E3-00C8-4634-AD29-042BA824FB4B}">
      <dgm:prSet/>
      <dgm:spPr/>
      <dgm:t>
        <a:bodyPr/>
        <a:lstStyle/>
        <a:p>
          <a:endParaRPr lang="en-US"/>
        </a:p>
      </dgm:t>
    </dgm:pt>
    <dgm:pt modelId="{E30D839A-70D5-45DD-9D13-5BD290A83579}" type="sibTrans" cxnId="{6980D2E3-00C8-4634-AD29-042BA824FB4B}">
      <dgm:prSet/>
      <dgm:spPr/>
      <dgm:t>
        <a:bodyPr/>
        <a:lstStyle/>
        <a:p>
          <a:endParaRPr lang="en-US"/>
        </a:p>
      </dgm:t>
    </dgm:pt>
    <dgm:pt modelId="{6BD61238-38CB-4EF9-9B2C-3A3880EE3F35}">
      <dgm:prSet/>
      <dgm:spPr/>
      <dgm:t>
        <a:bodyPr/>
        <a:lstStyle/>
        <a:p>
          <a:r>
            <a:rPr lang="lv-LV"/>
            <a:t>SPKC</a:t>
          </a:r>
          <a:endParaRPr lang="en-US"/>
        </a:p>
      </dgm:t>
    </dgm:pt>
    <dgm:pt modelId="{818E7B6B-C136-430A-87D5-8998CFBD5051}" type="parTrans" cxnId="{B1E7829A-B99C-48EC-9188-64821E0F2818}">
      <dgm:prSet/>
      <dgm:spPr/>
      <dgm:t>
        <a:bodyPr/>
        <a:lstStyle/>
        <a:p>
          <a:endParaRPr lang="en-US"/>
        </a:p>
      </dgm:t>
    </dgm:pt>
    <dgm:pt modelId="{066683A2-7BF8-4F0D-A00D-FC0D8F416832}" type="sibTrans" cxnId="{B1E7829A-B99C-48EC-9188-64821E0F2818}">
      <dgm:prSet/>
      <dgm:spPr/>
      <dgm:t>
        <a:bodyPr/>
        <a:lstStyle/>
        <a:p>
          <a:endParaRPr lang="en-US"/>
        </a:p>
      </dgm:t>
    </dgm:pt>
    <dgm:pt modelId="{8A39E50D-6D80-4983-80D0-CD4C1852E432}">
      <dgm:prSet/>
      <dgm:spPr/>
      <dgm:t>
        <a:bodyPr/>
        <a:lstStyle/>
        <a:p>
          <a:r>
            <a:rPr lang="lv-LV"/>
            <a:t>Ieva Voita</a:t>
          </a:r>
          <a:endParaRPr lang="en-US"/>
        </a:p>
      </dgm:t>
    </dgm:pt>
    <dgm:pt modelId="{DD493000-5A5B-43F9-B20F-C16CB62B7DC5}" type="parTrans" cxnId="{B7E22E67-CE41-46A2-93AC-A4301897BE3D}">
      <dgm:prSet/>
      <dgm:spPr/>
      <dgm:t>
        <a:bodyPr/>
        <a:lstStyle/>
        <a:p>
          <a:endParaRPr lang="en-US"/>
        </a:p>
      </dgm:t>
    </dgm:pt>
    <dgm:pt modelId="{85E17B93-C166-438E-96D6-14DF28C932BF}" type="sibTrans" cxnId="{B7E22E67-CE41-46A2-93AC-A4301897BE3D}">
      <dgm:prSet/>
      <dgm:spPr/>
      <dgm:t>
        <a:bodyPr/>
        <a:lstStyle/>
        <a:p>
          <a:endParaRPr lang="en-US"/>
        </a:p>
      </dgm:t>
    </dgm:pt>
    <dgm:pt modelId="{9256E528-7943-4267-8DD0-0E83A74BA1FB}">
      <dgm:prSet/>
      <dgm:spPr/>
      <dgm:t>
        <a:bodyPr/>
        <a:lstStyle/>
        <a:p>
          <a:r>
            <a:rPr lang="lv-LV"/>
            <a:t>RAKUS</a:t>
          </a:r>
          <a:endParaRPr lang="en-US"/>
        </a:p>
      </dgm:t>
    </dgm:pt>
    <dgm:pt modelId="{C0061B2F-A650-4BB5-BD62-6AAE6F21CF89}" type="parTrans" cxnId="{30982731-1A86-4487-BC1C-BE9777F6A23D}">
      <dgm:prSet/>
      <dgm:spPr/>
      <dgm:t>
        <a:bodyPr/>
        <a:lstStyle/>
        <a:p>
          <a:endParaRPr lang="en-US"/>
        </a:p>
      </dgm:t>
    </dgm:pt>
    <dgm:pt modelId="{7EC42325-9ED1-4FE7-9AA4-A5C62B97E438}" type="sibTrans" cxnId="{30982731-1A86-4487-BC1C-BE9777F6A23D}">
      <dgm:prSet/>
      <dgm:spPr/>
      <dgm:t>
        <a:bodyPr/>
        <a:lstStyle/>
        <a:p>
          <a:endParaRPr lang="en-US"/>
        </a:p>
      </dgm:t>
    </dgm:pt>
    <dgm:pt modelId="{673D64E8-9B18-4C00-ACE3-6A7F56A64A72}">
      <dgm:prSet/>
      <dgm:spPr/>
      <dgm:t>
        <a:bodyPr/>
        <a:lstStyle/>
        <a:p>
          <a:r>
            <a:rPr lang="lv-LV"/>
            <a:t>Monta Madelāne</a:t>
          </a:r>
          <a:endParaRPr lang="en-US"/>
        </a:p>
      </dgm:t>
    </dgm:pt>
    <dgm:pt modelId="{51EBAA3D-0D56-4462-9243-AAE08901F426}" type="parTrans" cxnId="{C7942321-9354-4BA6-82AA-5BFA7601005F}">
      <dgm:prSet/>
      <dgm:spPr/>
      <dgm:t>
        <a:bodyPr/>
        <a:lstStyle/>
        <a:p>
          <a:endParaRPr lang="en-US"/>
        </a:p>
      </dgm:t>
    </dgm:pt>
    <dgm:pt modelId="{462EEF33-C679-4A08-8AF4-7F1D78A4F49B}" type="sibTrans" cxnId="{C7942321-9354-4BA6-82AA-5BFA7601005F}">
      <dgm:prSet/>
      <dgm:spPr/>
      <dgm:t>
        <a:bodyPr/>
        <a:lstStyle/>
        <a:p>
          <a:endParaRPr lang="en-US"/>
        </a:p>
      </dgm:t>
    </dgm:pt>
    <dgm:pt modelId="{591DC249-4349-458B-A661-42595C48A207}">
      <dgm:prSet/>
      <dgm:spPr/>
      <dgm:t>
        <a:bodyPr/>
        <a:lstStyle/>
        <a:p>
          <a:r>
            <a:rPr lang="lv-LV"/>
            <a:t>PSKUS</a:t>
          </a:r>
          <a:endParaRPr lang="en-US"/>
        </a:p>
      </dgm:t>
    </dgm:pt>
    <dgm:pt modelId="{95FB7AB7-DF4F-4B87-8D17-5C9D9A7C57A7}" type="parTrans" cxnId="{206309D6-96B5-4DE5-9EA0-B6B3AF372C6E}">
      <dgm:prSet/>
      <dgm:spPr/>
      <dgm:t>
        <a:bodyPr/>
        <a:lstStyle/>
        <a:p>
          <a:endParaRPr lang="en-US"/>
        </a:p>
      </dgm:t>
    </dgm:pt>
    <dgm:pt modelId="{38112C65-C60D-435A-9F2F-3B3F011D7772}" type="sibTrans" cxnId="{206309D6-96B5-4DE5-9EA0-B6B3AF372C6E}">
      <dgm:prSet/>
      <dgm:spPr/>
      <dgm:t>
        <a:bodyPr/>
        <a:lstStyle/>
        <a:p>
          <a:endParaRPr lang="en-US"/>
        </a:p>
      </dgm:t>
    </dgm:pt>
    <dgm:pt modelId="{BD448157-212A-4C5E-A287-D4AD1976BFB9}">
      <dgm:prSet/>
      <dgm:spPr/>
      <dgm:t>
        <a:bodyPr/>
        <a:lstStyle/>
        <a:p>
          <a:r>
            <a:rPr lang="lv-LV"/>
            <a:t>Aija Vilde</a:t>
          </a:r>
          <a:endParaRPr lang="en-US"/>
        </a:p>
      </dgm:t>
    </dgm:pt>
    <dgm:pt modelId="{BC109233-7EEB-4FFA-862B-19AB66DAE03A}" type="parTrans" cxnId="{713C111A-AD93-42CE-A149-6CA990117C21}">
      <dgm:prSet/>
      <dgm:spPr/>
      <dgm:t>
        <a:bodyPr/>
        <a:lstStyle/>
        <a:p>
          <a:endParaRPr lang="en-US"/>
        </a:p>
      </dgm:t>
    </dgm:pt>
    <dgm:pt modelId="{71B2F21C-6F2B-4718-A08F-1C0E98A6C410}" type="sibTrans" cxnId="{713C111A-AD93-42CE-A149-6CA990117C21}">
      <dgm:prSet/>
      <dgm:spPr/>
      <dgm:t>
        <a:bodyPr/>
        <a:lstStyle/>
        <a:p>
          <a:endParaRPr lang="en-US"/>
        </a:p>
      </dgm:t>
    </dgm:pt>
    <dgm:pt modelId="{F03FDEDD-E5E5-4797-A46C-B47B8655667E}">
      <dgm:prSet/>
      <dgm:spPr/>
      <dgm:t>
        <a:bodyPr/>
        <a:lstStyle/>
        <a:p>
          <a:r>
            <a:rPr lang="lv-LV"/>
            <a:t>Aija Blūmentāle</a:t>
          </a:r>
          <a:endParaRPr lang="en-US"/>
        </a:p>
      </dgm:t>
    </dgm:pt>
    <dgm:pt modelId="{712A819F-705A-4FEC-9E54-1E3262498A52}" type="parTrans" cxnId="{1D85BFBF-EC6F-4077-B9BC-7E974C668EC0}">
      <dgm:prSet/>
      <dgm:spPr/>
      <dgm:t>
        <a:bodyPr/>
        <a:lstStyle/>
        <a:p>
          <a:endParaRPr lang="en-US"/>
        </a:p>
      </dgm:t>
    </dgm:pt>
    <dgm:pt modelId="{6981CD49-C253-4F58-A9A3-91ADB151D2CB}" type="sibTrans" cxnId="{1D85BFBF-EC6F-4077-B9BC-7E974C668EC0}">
      <dgm:prSet/>
      <dgm:spPr/>
      <dgm:t>
        <a:bodyPr/>
        <a:lstStyle/>
        <a:p>
          <a:endParaRPr lang="en-US"/>
        </a:p>
      </dgm:t>
    </dgm:pt>
    <dgm:pt modelId="{5A508509-3915-4E58-BCA2-BA1CD0A0C03C}">
      <dgm:prSet/>
      <dgm:spPr/>
      <dgm:t>
        <a:bodyPr/>
        <a:lstStyle/>
        <a:p>
          <a:r>
            <a:rPr lang="lv-LV"/>
            <a:t>Elīna Languša</a:t>
          </a:r>
          <a:endParaRPr lang="en-US"/>
        </a:p>
      </dgm:t>
    </dgm:pt>
    <dgm:pt modelId="{7FB94134-BF93-46DF-BFCB-47A6570B4399}" type="parTrans" cxnId="{16D8A7D6-EBFE-413D-A845-3DB1893919D7}">
      <dgm:prSet/>
      <dgm:spPr/>
      <dgm:t>
        <a:bodyPr/>
        <a:lstStyle/>
        <a:p>
          <a:endParaRPr lang="en-US"/>
        </a:p>
      </dgm:t>
    </dgm:pt>
    <dgm:pt modelId="{4FDD6F60-30B0-4ECA-864D-BDC0A7AA8B3D}" type="sibTrans" cxnId="{16D8A7D6-EBFE-413D-A845-3DB1893919D7}">
      <dgm:prSet/>
      <dgm:spPr/>
      <dgm:t>
        <a:bodyPr/>
        <a:lstStyle/>
        <a:p>
          <a:endParaRPr lang="en-US"/>
        </a:p>
      </dgm:t>
    </dgm:pt>
    <dgm:pt modelId="{61213E1A-A512-4148-908A-8289BA38C247}" type="pres">
      <dgm:prSet presAssocID="{C691F853-28B8-42A6-90D7-B52987562ED4}" presName="Name0" presStyleCnt="0">
        <dgm:presLayoutVars>
          <dgm:dir/>
          <dgm:animLvl val="lvl"/>
          <dgm:resizeHandles val="exact"/>
        </dgm:presLayoutVars>
      </dgm:prSet>
      <dgm:spPr/>
    </dgm:pt>
    <dgm:pt modelId="{BDB5FA61-9448-4EBC-88B9-3D7075A04703}" type="pres">
      <dgm:prSet presAssocID="{0C974485-1D6B-418B-B7F3-BFBDCC06FC6E}" presName="composite" presStyleCnt="0"/>
      <dgm:spPr/>
    </dgm:pt>
    <dgm:pt modelId="{A4724D9E-D231-450D-B0A0-837A8332CF38}" type="pres">
      <dgm:prSet presAssocID="{0C974485-1D6B-418B-B7F3-BFBDCC06FC6E}" presName="parTx" presStyleLbl="alignNode1" presStyleIdx="0" presStyleCnt="4">
        <dgm:presLayoutVars>
          <dgm:chMax val="0"/>
          <dgm:chPref val="0"/>
          <dgm:bulletEnabled val="1"/>
        </dgm:presLayoutVars>
      </dgm:prSet>
      <dgm:spPr/>
    </dgm:pt>
    <dgm:pt modelId="{C946F242-1124-4595-B4BE-83A7A1592F78}" type="pres">
      <dgm:prSet presAssocID="{0C974485-1D6B-418B-B7F3-BFBDCC06FC6E}" presName="desTx" presStyleLbl="alignAccFollowNode1" presStyleIdx="0" presStyleCnt="4">
        <dgm:presLayoutVars>
          <dgm:bulletEnabled val="1"/>
        </dgm:presLayoutVars>
      </dgm:prSet>
      <dgm:spPr/>
    </dgm:pt>
    <dgm:pt modelId="{977EFE19-087C-4948-A84F-87BC468D18C6}" type="pres">
      <dgm:prSet presAssocID="{56D9CE25-28DA-463F-944B-6B9CB9D8B0E8}" presName="space" presStyleCnt="0"/>
      <dgm:spPr/>
    </dgm:pt>
    <dgm:pt modelId="{E29BF44D-3B07-4F21-AA8B-A5A74A5EA06B}" type="pres">
      <dgm:prSet presAssocID="{6BD61238-38CB-4EF9-9B2C-3A3880EE3F35}" presName="composite" presStyleCnt="0"/>
      <dgm:spPr/>
    </dgm:pt>
    <dgm:pt modelId="{64291CD4-4385-455D-83E7-9462983BA95E}" type="pres">
      <dgm:prSet presAssocID="{6BD61238-38CB-4EF9-9B2C-3A3880EE3F35}" presName="parTx" presStyleLbl="alignNode1" presStyleIdx="1" presStyleCnt="4">
        <dgm:presLayoutVars>
          <dgm:chMax val="0"/>
          <dgm:chPref val="0"/>
          <dgm:bulletEnabled val="1"/>
        </dgm:presLayoutVars>
      </dgm:prSet>
      <dgm:spPr/>
    </dgm:pt>
    <dgm:pt modelId="{253ED0B8-8B37-4A93-AE4C-6918636312CB}" type="pres">
      <dgm:prSet presAssocID="{6BD61238-38CB-4EF9-9B2C-3A3880EE3F35}" presName="desTx" presStyleLbl="alignAccFollowNode1" presStyleIdx="1" presStyleCnt="4">
        <dgm:presLayoutVars>
          <dgm:bulletEnabled val="1"/>
        </dgm:presLayoutVars>
      </dgm:prSet>
      <dgm:spPr/>
    </dgm:pt>
    <dgm:pt modelId="{0EC7E0B8-DE4F-4C3A-838D-252293F577C8}" type="pres">
      <dgm:prSet presAssocID="{066683A2-7BF8-4F0D-A00D-FC0D8F416832}" presName="space" presStyleCnt="0"/>
      <dgm:spPr/>
    </dgm:pt>
    <dgm:pt modelId="{5F38094C-49A2-4F52-9501-226258679C19}" type="pres">
      <dgm:prSet presAssocID="{9256E528-7943-4267-8DD0-0E83A74BA1FB}" presName="composite" presStyleCnt="0"/>
      <dgm:spPr/>
    </dgm:pt>
    <dgm:pt modelId="{B9A97AA0-157B-4A14-B0E3-85E7E5770829}" type="pres">
      <dgm:prSet presAssocID="{9256E528-7943-4267-8DD0-0E83A74BA1FB}" presName="parTx" presStyleLbl="alignNode1" presStyleIdx="2" presStyleCnt="4">
        <dgm:presLayoutVars>
          <dgm:chMax val="0"/>
          <dgm:chPref val="0"/>
          <dgm:bulletEnabled val="1"/>
        </dgm:presLayoutVars>
      </dgm:prSet>
      <dgm:spPr/>
    </dgm:pt>
    <dgm:pt modelId="{FF4C9D44-20E5-4F27-92FF-17197B43FD28}" type="pres">
      <dgm:prSet presAssocID="{9256E528-7943-4267-8DD0-0E83A74BA1FB}" presName="desTx" presStyleLbl="alignAccFollowNode1" presStyleIdx="2" presStyleCnt="4">
        <dgm:presLayoutVars>
          <dgm:bulletEnabled val="1"/>
        </dgm:presLayoutVars>
      </dgm:prSet>
      <dgm:spPr/>
    </dgm:pt>
    <dgm:pt modelId="{5A0E1643-FFC9-4A08-B248-0E025F4BC697}" type="pres">
      <dgm:prSet presAssocID="{7EC42325-9ED1-4FE7-9AA4-A5C62B97E438}" presName="space" presStyleCnt="0"/>
      <dgm:spPr/>
    </dgm:pt>
    <dgm:pt modelId="{BE771AB0-C313-4CDC-83FD-6B0421E99674}" type="pres">
      <dgm:prSet presAssocID="{591DC249-4349-458B-A661-42595C48A207}" presName="composite" presStyleCnt="0"/>
      <dgm:spPr/>
    </dgm:pt>
    <dgm:pt modelId="{A0A25B96-5678-4302-AB00-1451F2581303}" type="pres">
      <dgm:prSet presAssocID="{591DC249-4349-458B-A661-42595C48A207}" presName="parTx" presStyleLbl="alignNode1" presStyleIdx="3" presStyleCnt="4">
        <dgm:presLayoutVars>
          <dgm:chMax val="0"/>
          <dgm:chPref val="0"/>
          <dgm:bulletEnabled val="1"/>
        </dgm:presLayoutVars>
      </dgm:prSet>
      <dgm:spPr/>
    </dgm:pt>
    <dgm:pt modelId="{E63FB3AB-C202-4B3F-92F6-24EC9170CD5C}" type="pres">
      <dgm:prSet presAssocID="{591DC249-4349-458B-A661-42595C48A207}" presName="desTx" presStyleLbl="alignAccFollowNode1" presStyleIdx="3" presStyleCnt="4">
        <dgm:presLayoutVars>
          <dgm:bulletEnabled val="1"/>
        </dgm:presLayoutVars>
      </dgm:prSet>
      <dgm:spPr/>
    </dgm:pt>
  </dgm:ptLst>
  <dgm:cxnLst>
    <dgm:cxn modelId="{1C2B210E-5544-4682-8428-5CAB853C11F5}" type="presOf" srcId="{9256E528-7943-4267-8DD0-0E83A74BA1FB}" destId="{B9A97AA0-157B-4A14-B0E3-85E7E5770829}" srcOrd="0" destOrd="0" presId="urn:microsoft.com/office/officeart/2005/8/layout/hList1"/>
    <dgm:cxn modelId="{AB760711-8C9C-4711-8F1B-98B201AA34E9}" type="presOf" srcId="{F03FDEDD-E5E5-4797-A46C-B47B8655667E}" destId="{E63FB3AB-C202-4B3F-92F6-24EC9170CD5C}" srcOrd="0" destOrd="1" presId="urn:microsoft.com/office/officeart/2005/8/layout/hList1"/>
    <dgm:cxn modelId="{6605F615-BF99-401E-9EE0-4F75502E3CEF}" srcId="{C691F853-28B8-42A6-90D7-B52987562ED4}" destId="{0C974485-1D6B-418B-B7F3-BFBDCC06FC6E}" srcOrd="0" destOrd="0" parTransId="{727B4B7E-F9B4-4592-8571-00F1E44ED000}" sibTransId="{56D9CE25-28DA-463F-944B-6B9CB9D8B0E8}"/>
    <dgm:cxn modelId="{271D0F17-DEA0-4895-A322-5BBD9E0810DC}" type="presOf" srcId="{C691F853-28B8-42A6-90D7-B52987562ED4}" destId="{61213E1A-A512-4148-908A-8289BA38C247}" srcOrd="0" destOrd="0" presId="urn:microsoft.com/office/officeart/2005/8/layout/hList1"/>
    <dgm:cxn modelId="{713C111A-AD93-42CE-A149-6CA990117C21}" srcId="{591DC249-4349-458B-A661-42595C48A207}" destId="{BD448157-212A-4C5E-A287-D4AD1976BFB9}" srcOrd="0" destOrd="0" parTransId="{BC109233-7EEB-4FFA-862B-19AB66DAE03A}" sibTransId="{71B2F21C-6F2B-4718-A08F-1C0E98A6C410}"/>
    <dgm:cxn modelId="{BFCB071B-19C1-4E07-92F9-708CC6CA504F}" type="presOf" srcId="{673D64E8-9B18-4C00-ACE3-6A7F56A64A72}" destId="{FF4C9D44-20E5-4F27-92FF-17197B43FD28}" srcOrd="0" destOrd="0" presId="urn:microsoft.com/office/officeart/2005/8/layout/hList1"/>
    <dgm:cxn modelId="{C7942321-9354-4BA6-82AA-5BFA7601005F}" srcId="{9256E528-7943-4267-8DD0-0E83A74BA1FB}" destId="{673D64E8-9B18-4C00-ACE3-6A7F56A64A72}" srcOrd="0" destOrd="0" parTransId="{51EBAA3D-0D56-4462-9243-AAE08901F426}" sibTransId="{462EEF33-C679-4A08-8AF4-7F1D78A4F49B}"/>
    <dgm:cxn modelId="{7937C730-E0E5-48C2-AF7F-52B24454ABF7}" type="presOf" srcId="{8A39E50D-6D80-4983-80D0-CD4C1852E432}" destId="{253ED0B8-8B37-4A93-AE4C-6918636312CB}" srcOrd="0" destOrd="0" presId="urn:microsoft.com/office/officeart/2005/8/layout/hList1"/>
    <dgm:cxn modelId="{30982731-1A86-4487-BC1C-BE9777F6A23D}" srcId="{C691F853-28B8-42A6-90D7-B52987562ED4}" destId="{9256E528-7943-4267-8DD0-0E83A74BA1FB}" srcOrd="2" destOrd="0" parTransId="{C0061B2F-A650-4BB5-BD62-6AAE6F21CF89}" sibTransId="{7EC42325-9ED1-4FE7-9AA4-A5C62B97E438}"/>
    <dgm:cxn modelId="{517DC462-D933-4AB8-A856-7BA5D18C0D95}" type="presOf" srcId="{591DC249-4349-458B-A661-42595C48A207}" destId="{A0A25B96-5678-4302-AB00-1451F2581303}" srcOrd="0" destOrd="0" presId="urn:microsoft.com/office/officeart/2005/8/layout/hList1"/>
    <dgm:cxn modelId="{B7E22E67-CE41-46A2-93AC-A4301897BE3D}" srcId="{6BD61238-38CB-4EF9-9B2C-3A3880EE3F35}" destId="{8A39E50D-6D80-4983-80D0-CD4C1852E432}" srcOrd="0" destOrd="0" parTransId="{DD493000-5A5B-43F9-B20F-C16CB62B7DC5}" sibTransId="{85E17B93-C166-438E-96D6-14DF28C932BF}"/>
    <dgm:cxn modelId="{A43CDB58-6CE5-4378-B202-61A92AA0606E}" type="presOf" srcId="{6BD61238-38CB-4EF9-9B2C-3A3880EE3F35}" destId="{64291CD4-4385-455D-83E7-9462983BA95E}" srcOrd="0" destOrd="0" presId="urn:microsoft.com/office/officeart/2005/8/layout/hList1"/>
    <dgm:cxn modelId="{B1B95F98-2D35-469A-9CBF-524A00A77EFA}" type="presOf" srcId="{8357435D-B71C-4D1C-9D50-C55E9E4472AF}" destId="{C946F242-1124-4595-B4BE-83A7A1592F78}" srcOrd="0" destOrd="0" presId="urn:microsoft.com/office/officeart/2005/8/layout/hList1"/>
    <dgm:cxn modelId="{B1E7829A-B99C-48EC-9188-64821E0F2818}" srcId="{C691F853-28B8-42A6-90D7-B52987562ED4}" destId="{6BD61238-38CB-4EF9-9B2C-3A3880EE3F35}" srcOrd="1" destOrd="0" parTransId="{818E7B6B-C136-430A-87D5-8998CFBD5051}" sibTransId="{066683A2-7BF8-4F0D-A00D-FC0D8F416832}"/>
    <dgm:cxn modelId="{05A54FAA-6FB7-4438-82FB-379B20752917}" type="presOf" srcId="{5A508509-3915-4E58-BCA2-BA1CD0A0C03C}" destId="{E63FB3AB-C202-4B3F-92F6-24EC9170CD5C}" srcOrd="0" destOrd="2" presId="urn:microsoft.com/office/officeart/2005/8/layout/hList1"/>
    <dgm:cxn modelId="{A8E006B5-2116-4FF8-965B-47EB2379A8E6}" type="presOf" srcId="{0C974485-1D6B-418B-B7F3-BFBDCC06FC6E}" destId="{A4724D9E-D231-450D-B0A0-837A8332CF38}" srcOrd="0" destOrd="0" presId="urn:microsoft.com/office/officeart/2005/8/layout/hList1"/>
    <dgm:cxn modelId="{1D85BFBF-EC6F-4077-B9BC-7E974C668EC0}" srcId="{591DC249-4349-458B-A661-42595C48A207}" destId="{F03FDEDD-E5E5-4797-A46C-B47B8655667E}" srcOrd="1" destOrd="0" parTransId="{712A819F-705A-4FEC-9E54-1E3262498A52}" sibTransId="{6981CD49-C253-4F58-A9A3-91ADB151D2CB}"/>
    <dgm:cxn modelId="{206309D6-96B5-4DE5-9EA0-B6B3AF372C6E}" srcId="{C691F853-28B8-42A6-90D7-B52987562ED4}" destId="{591DC249-4349-458B-A661-42595C48A207}" srcOrd="3" destOrd="0" parTransId="{95FB7AB7-DF4F-4B87-8D17-5C9D9A7C57A7}" sibTransId="{38112C65-C60D-435A-9F2F-3B3F011D7772}"/>
    <dgm:cxn modelId="{16D8A7D6-EBFE-413D-A845-3DB1893919D7}" srcId="{591DC249-4349-458B-A661-42595C48A207}" destId="{5A508509-3915-4E58-BCA2-BA1CD0A0C03C}" srcOrd="2" destOrd="0" parTransId="{7FB94134-BF93-46DF-BFCB-47A6570B4399}" sibTransId="{4FDD6F60-30B0-4ECA-864D-BDC0A7AA8B3D}"/>
    <dgm:cxn modelId="{6980D2E3-00C8-4634-AD29-042BA824FB4B}" srcId="{0C974485-1D6B-418B-B7F3-BFBDCC06FC6E}" destId="{8357435D-B71C-4D1C-9D50-C55E9E4472AF}" srcOrd="0" destOrd="0" parTransId="{06149F8F-2C83-49FD-99CD-5BE63DB4C108}" sibTransId="{E30D839A-70D5-45DD-9D13-5BD290A83579}"/>
    <dgm:cxn modelId="{80D20AEC-4157-402B-A161-F3DE87094F1D}" type="presOf" srcId="{BD448157-212A-4C5E-A287-D4AD1976BFB9}" destId="{E63FB3AB-C202-4B3F-92F6-24EC9170CD5C}" srcOrd="0" destOrd="0" presId="urn:microsoft.com/office/officeart/2005/8/layout/hList1"/>
    <dgm:cxn modelId="{A990E2F8-49F2-4C19-8438-7C03B4C6B319}" type="presParOf" srcId="{61213E1A-A512-4148-908A-8289BA38C247}" destId="{BDB5FA61-9448-4EBC-88B9-3D7075A04703}" srcOrd="0" destOrd="0" presId="urn:microsoft.com/office/officeart/2005/8/layout/hList1"/>
    <dgm:cxn modelId="{3BFF41D1-6DA3-47D8-AF43-4B2691011F91}" type="presParOf" srcId="{BDB5FA61-9448-4EBC-88B9-3D7075A04703}" destId="{A4724D9E-D231-450D-B0A0-837A8332CF38}" srcOrd="0" destOrd="0" presId="urn:microsoft.com/office/officeart/2005/8/layout/hList1"/>
    <dgm:cxn modelId="{B1DAC8BB-F2B6-41B7-8D71-662C806F39B5}" type="presParOf" srcId="{BDB5FA61-9448-4EBC-88B9-3D7075A04703}" destId="{C946F242-1124-4595-B4BE-83A7A1592F78}" srcOrd="1" destOrd="0" presId="urn:microsoft.com/office/officeart/2005/8/layout/hList1"/>
    <dgm:cxn modelId="{14D083CE-3681-4FA6-99D0-0DC2DD2E80FA}" type="presParOf" srcId="{61213E1A-A512-4148-908A-8289BA38C247}" destId="{977EFE19-087C-4948-A84F-87BC468D18C6}" srcOrd="1" destOrd="0" presId="urn:microsoft.com/office/officeart/2005/8/layout/hList1"/>
    <dgm:cxn modelId="{E73A3E24-37FE-4451-AD2E-15CD7C527F12}" type="presParOf" srcId="{61213E1A-A512-4148-908A-8289BA38C247}" destId="{E29BF44D-3B07-4F21-AA8B-A5A74A5EA06B}" srcOrd="2" destOrd="0" presId="urn:microsoft.com/office/officeart/2005/8/layout/hList1"/>
    <dgm:cxn modelId="{22F6D266-C85C-476A-AC80-EEA48985CBAD}" type="presParOf" srcId="{E29BF44D-3B07-4F21-AA8B-A5A74A5EA06B}" destId="{64291CD4-4385-455D-83E7-9462983BA95E}" srcOrd="0" destOrd="0" presId="urn:microsoft.com/office/officeart/2005/8/layout/hList1"/>
    <dgm:cxn modelId="{EE8312A9-D60C-473D-B0D5-506AD8A3B552}" type="presParOf" srcId="{E29BF44D-3B07-4F21-AA8B-A5A74A5EA06B}" destId="{253ED0B8-8B37-4A93-AE4C-6918636312CB}" srcOrd="1" destOrd="0" presId="urn:microsoft.com/office/officeart/2005/8/layout/hList1"/>
    <dgm:cxn modelId="{8F8F3913-C4F0-44C9-A4F8-7EFA1D483EC3}" type="presParOf" srcId="{61213E1A-A512-4148-908A-8289BA38C247}" destId="{0EC7E0B8-DE4F-4C3A-838D-252293F577C8}" srcOrd="3" destOrd="0" presId="urn:microsoft.com/office/officeart/2005/8/layout/hList1"/>
    <dgm:cxn modelId="{4191ACBA-515C-4201-BB6F-EE59A655E749}" type="presParOf" srcId="{61213E1A-A512-4148-908A-8289BA38C247}" destId="{5F38094C-49A2-4F52-9501-226258679C19}" srcOrd="4" destOrd="0" presId="urn:microsoft.com/office/officeart/2005/8/layout/hList1"/>
    <dgm:cxn modelId="{1D387F73-8C48-4A39-A830-FF3AF4EF7C15}" type="presParOf" srcId="{5F38094C-49A2-4F52-9501-226258679C19}" destId="{B9A97AA0-157B-4A14-B0E3-85E7E5770829}" srcOrd="0" destOrd="0" presId="urn:microsoft.com/office/officeart/2005/8/layout/hList1"/>
    <dgm:cxn modelId="{0B7FC85C-1F47-4003-92DE-B40D4926A243}" type="presParOf" srcId="{5F38094C-49A2-4F52-9501-226258679C19}" destId="{FF4C9D44-20E5-4F27-92FF-17197B43FD28}" srcOrd="1" destOrd="0" presId="urn:microsoft.com/office/officeart/2005/8/layout/hList1"/>
    <dgm:cxn modelId="{2F53070A-6376-4C86-B8C9-CE1C91197DBC}" type="presParOf" srcId="{61213E1A-A512-4148-908A-8289BA38C247}" destId="{5A0E1643-FFC9-4A08-B248-0E025F4BC697}" srcOrd="5" destOrd="0" presId="urn:microsoft.com/office/officeart/2005/8/layout/hList1"/>
    <dgm:cxn modelId="{23DEB169-AA70-4E1E-B859-E014C9A6B41B}" type="presParOf" srcId="{61213E1A-A512-4148-908A-8289BA38C247}" destId="{BE771AB0-C313-4CDC-83FD-6B0421E99674}" srcOrd="6" destOrd="0" presId="urn:microsoft.com/office/officeart/2005/8/layout/hList1"/>
    <dgm:cxn modelId="{36188163-5D70-46DC-BD42-D58831B7D215}" type="presParOf" srcId="{BE771AB0-C313-4CDC-83FD-6B0421E99674}" destId="{A0A25B96-5678-4302-AB00-1451F2581303}" srcOrd="0" destOrd="0" presId="urn:microsoft.com/office/officeart/2005/8/layout/hList1"/>
    <dgm:cxn modelId="{525C6DD9-A350-4AA7-8EB2-68B69E3D34FD}" type="presParOf" srcId="{BE771AB0-C313-4CDC-83FD-6B0421E99674}" destId="{E63FB3AB-C202-4B3F-92F6-24EC9170CD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A3B1-0BDF-4F38-8B3A-70912F6E4E27}">
      <dsp:nvSpPr>
        <dsp:cNvPr id="0" name=""/>
        <dsp:cNvSpPr/>
      </dsp:nvSpPr>
      <dsp:spPr>
        <a:xfrm>
          <a:off x="9283954" y="1760944"/>
          <a:ext cx="91440" cy="670916"/>
        </a:xfrm>
        <a:custGeom>
          <a:avLst/>
          <a:gdLst/>
          <a:ahLst/>
          <a:cxnLst/>
          <a:rect l="0" t="0" r="0" b="0"/>
          <a:pathLst>
            <a:path>
              <a:moveTo>
                <a:pt x="45720" y="0"/>
              </a:moveTo>
              <a:lnTo>
                <a:pt x="45720" y="670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F425C-0C74-441E-99F0-4F39D6192AC4}">
      <dsp:nvSpPr>
        <dsp:cNvPr id="0" name=""/>
        <dsp:cNvSpPr/>
      </dsp:nvSpPr>
      <dsp:spPr>
        <a:xfrm>
          <a:off x="5418194" y="1760944"/>
          <a:ext cx="91440" cy="670916"/>
        </a:xfrm>
        <a:custGeom>
          <a:avLst/>
          <a:gdLst/>
          <a:ahLst/>
          <a:cxnLst/>
          <a:rect l="0" t="0" r="0" b="0"/>
          <a:pathLst>
            <a:path>
              <a:moveTo>
                <a:pt x="45720" y="0"/>
              </a:moveTo>
              <a:lnTo>
                <a:pt x="45720" y="670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BD318C-1676-4894-83A1-D0A5261B64B4}">
      <dsp:nvSpPr>
        <dsp:cNvPr id="0" name=""/>
        <dsp:cNvSpPr/>
      </dsp:nvSpPr>
      <dsp:spPr>
        <a:xfrm>
          <a:off x="733" y="163522"/>
          <a:ext cx="3194842" cy="15974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a:t>Antibiotikas kompensē tikai bērniem. Kāpēc?</a:t>
          </a:r>
          <a:endParaRPr lang="en-US" sz="2400" kern="1200"/>
        </a:p>
      </dsp:txBody>
      <dsp:txXfrm>
        <a:off x="733" y="163522"/>
        <a:ext cx="3194842" cy="1597421"/>
      </dsp:txXfrm>
    </dsp:sp>
    <dsp:sp modelId="{20472A30-7CA7-41CA-BA47-06CBC1BD7220}">
      <dsp:nvSpPr>
        <dsp:cNvPr id="0" name=""/>
        <dsp:cNvSpPr/>
      </dsp:nvSpPr>
      <dsp:spPr>
        <a:xfrm>
          <a:off x="3866493" y="163522"/>
          <a:ext cx="3194842" cy="15974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a:t>Nereģistrētās antibiotikas</a:t>
          </a:r>
          <a:endParaRPr lang="en-US" sz="2400" kern="1200"/>
        </a:p>
      </dsp:txBody>
      <dsp:txXfrm>
        <a:off x="3866493" y="163522"/>
        <a:ext cx="3194842" cy="1597421"/>
      </dsp:txXfrm>
    </dsp:sp>
    <dsp:sp modelId="{64BC67D0-6596-40D9-B0FE-85A0656B5269}">
      <dsp:nvSpPr>
        <dsp:cNvPr id="0" name=""/>
        <dsp:cNvSpPr/>
      </dsp:nvSpPr>
      <dsp:spPr>
        <a:xfrm>
          <a:off x="3866493" y="2431860"/>
          <a:ext cx="3194842" cy="15974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a:t>Penicilīns V, oksacilīns, kolistīns, fosfomicīns iv, hloramfenikols, aztreonāms</a:t>
          </a:r>
          <a:endParaRPr lang="en-US" sz="2400" kern="1200"/>
        </a:p>
      </dsp:txBody>
      <dsp:txXfrm>
        <a:off x="3866493" y="2431860"/>
        <a:ext cx="3194842" cy="1597421"/>
      </dsp:txXfrm>
    </dsp:sp>
    <dsp:sp modelId="{79CD362C-B464-4B06-9943-19C6ED72C855}">
      <dsp:nvSpPr>
        <dsp:cNvPr id="0" name=""/>
        <dsp:cNvSpPr/>
      </dsp:nvSpPr>
      <dsp:spPr>
        <a:xfrm>
          <a:off x="7732252" y="163522"/>
          <a:ext cx="3194842" cy="15974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a:t>Regulāri iztrūkst absolūti nepieciešamas antibiotikas</a:t>
          </a:r>
          <a:endParaRPr lang="en-US" sz="2400" kern="1200"/>
        </a:p>
      </dsp:txBody>
      <dsp:txXfrm>
        <a:off x="7732252" y="163522"/>
        <a:ext cx="3194842" cy="1597421"/>
      </dsp:txXfrm>
    </dsp:sp>
    <dsp:sp modelId="{31E205FC-59D5-4E8C-8245-3AC70AF58904}">
      <dsp:nvSpPr>
        <dsp:cNvPr id="0" name=""/>
        <dsp:cNvSpPr/>
      </dsp:nvSpPr>
      <dsp:spPr>
        <a:xfrm>
          <a:off x="7732252" y="2431860"/>
          <a:ext cx="3194842" cy="15974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lv-LV" sz="2400" kern="1200"/>
            <a:t>Amoksicilins, Oksacilīns, Piperacilīns/tazobaktāms</a:t>
          </a:r>
          <a:endParaRPr lang="en-US" sz="2400" kern="1200"/>
        </a:p>
      </dsp:txBody>
      <dsp:txXfrm>
        <a:off x="7732252" y="2431860"/>
        <a:ext cx="3194842" cy="1597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11E8-1E24-438C-A804-6B8B43DA3FAD}">
      <dsp:nvSpPr>
        <dsp:cNvPr id="0"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v-LV" sz="2100" kern="1200"/>
            <a:t>Zems roku higiēnas līmenis</a:t>
          </a:r>
          <a:endParaRPr lang="en-US" sz="2100" kern="1200"/>
        </a:p>
      </dsp:txBody>
      <dsp:txXfrm>
        <a:off x="307345" y="1546"/>
        <a:ext cx="3222855" cy="1933713"/>
      </dsp:txXfrm>
    </dsp:sp>
    <dsp:sp modelId="{799F62A8-D891-4CC0-B338-B3662E19A3FF}">
      <dsp:nvSpPr>
        <dsp:cNvPr id="0" name=""/>
        <dsp:cNvSpPr/>
      </dsp:nvSpPr>
      <dsp:spPr>
        <a:xfrm>
          <a:off x="3852486" y="1546"/>
          <a:ext cx="3222855" cy="193371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v-LV" sz="2100" kern="1200"/>
            <a:t>Kontakta transmisija praktiski nav novēršana daudzvietu palātās vai ierobežotā telpā</a:t>
          </a:r>
          <a:endParaRPr lang="en-US" sz="2100" kern="1200"/>
        </a:p>
      </dsp:txBody>
      <dsp:txXfrm>
        <a:off x="3852486" y="1546"/>
        <a:ext cx="3222855" cy="1933713"/>
      </dsp:txXfrm>
    </dsp:sp>
    <dsp:sp modelId="{27815BC6-5105-4592-B7EC-C032BFC50289}">
      <dsp:nvSpPr>
        <dsp:cNvPr id="0" name=""/>
        <dsp:cNvSpPr/>
      </dsp:nvSpPr>
      <dsp:spPr>
        <a:xfrm>
          <a:off x="7397627" y="1546"/>
          <a:ext cx="3222855" cy="193371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v-LV" sz="2100" kern="1200"/>
            <a:t>Enterobacteriacae pamatā kolonizē fēces. Atsevišķi sanitārie mezgli ir absolūta nepieciešamība</a:t>
          </a:r>
          <a:endParaRPr lang="en-US" sz="2100" kern="1200"/>
        </a:p>
      </dsp:txBody>
      <dsp:txXfrm>
        <a:off x="7397627" y="1546"/>
        <a:ext cx="3222855" cy="1933713"/>
      </dsp:txXfrm>
    </dsp:sp>
    <dsp:sp modelId="{5ED80F8D-D08A-46D0-B5A0-4570DF822E16}">
      <dsp:nvSpPr>
        <dsp:cNvPr id="0" name=""/>
        <dsp:cNvSpPr/>
      </dsp:nvSpPr>
      <dsp:spPr>
        <a:xfrm>
          <a:off x="2079915" y="2257545"/>
          <a:ext cx="3222855" cy="193371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v-LV" sz="2100" kern="1200"/>
            <a:t>Katastrofālas izolācijas palātu iztrūkums un konkurence ar Covid19 un gripu</a:t>
          </a:r>
          <a:endParaRPr lang="en-US" sz="2100" kern="1200"/>
        </a:p>
      </dsp:txBody>
      <dsp:txXfrm>
        <a:off x="2079915" y="2257545"/>
        <a:ext cx="3222855" cy="1933713"/>
      </dsp:txXfrm>
    </dsp:sp>
    <dsp:sp modelId="{01C4DFB2-B37E-4A5E-ADFA-D652364DF942}">
      <dsp:nvSpPr>
        <dsp:cNvPr id="0" name=""/>
        <dsp:cNvSpPr/>
      </dsp:nvSpPr>
      <dsp:spPr>
        <a:xfrm>
          <a:off x="5625057" y="2257545"/>
          <a:ext cx="3222855" cy="193371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v-LV" sz="2100" kern="1200"/>
            <a:t>Remonti un būvniecība kā pacientu drošības apdraudējums</a:t>
          </a:r>
          <a:endParaRPr lang="en-US" sz="2100" kern="1200"/>
        </a:p>
        <a:p>
          <a:pPr marL="171450" lvl="1" indent="-171450" algn="l" defTabSz="711200">
            <a:lnSpc>
              <a:spcPct val="90000"/>
            </a:lnSpc>
            <a:spcBef>
              <a:spcPct val="0"/>
            </a:spcBef>
            <a:spcAft>
              <a:spcPct val="15000"/>
            </a:spcAft>
            <a:buChar char="•"/>
          </a:pPr>
          <a:r>
            <a:rPr lang="lv-LV" sz="1600" kern="1200"/>
            <a:t>Pacienti tiek apvienoti</a:t>
          </a:r>
          <a:endParaRPr lang="en-US" sz="1600" kern="1200"/>
        </a:p>
        <a:p>
          <a:pPr marL="171450" lvl="1" indent="-171450" algn="l" defTabSz="711200">
            <a:lnSpc>
              <a:spcPct val="90000"/>
            </a:lnSpc>
            <a:spcBef>
              <a:spcPct val="0"/>
            </a:spcBef>
            <a:spcAft>
              <a:spcPct val="15000"/>
            </a:spcAft>
            <a:buChar char="•"/>
          </a:pPr>
          <a:r>
            <a:rPr lang="lv-LV" sz="1600" kern="1200"/>
            <a:t>Avārijas</a:t>
          </a:r>
          <a:endParaRPr lang="en-US" sz="1600" kern="1200"/>
        </a:p>
        <a:p>
          <a:pPr marL="171450" lvl="1" indent="-171450" algn="l" defTabSz="711200">
            <a:lnSpc>
              <a:spcPct val="90000"/>
            </a:lnSpc>
            <a:spcBef>
              <a:spcPct val="0"/>
            </a:spcBef>
            <a:spcAft>
              <a:spcPct val="15000"/>
            </a:spcAft>
            <a:buChar char="•"/>
          </a:pPr>
          <a:r>
            <a:rPr lang="lv-LV" sz="1600" kern="1200"/>
            <a:t>Vides kontaminācija</a:t>
          </a:r>
          <a:endParaRPr lang="en-US" sz="1600" kern="1200"/>
        </a:p>
      </dsp:txBody>
      <dsp:txXfrm>
        <a:off x="5625057" y="2257545"/>
        <a:ext cx="3222855" cy="193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9F24E-0F5E-4A18-A513-FC061A5576EA}">
      <dsp:nvSpPr>
        <dsp:cNvPr id="0" name=""/>
        <dsp:cNvSpPr/>
      </dsp:nvSpPr>
      <dsp:spPr>
        <a:xfrm>
          <a:off x="3201" y="445489"/>
          <a:ext cx="2539866" cy="15239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a:t>Nepieciešama transdisciplināra pieeja </a:t>
          </a:r>
          <a:endParaRPr lang="en-US" sz="1900" kern="1200"/>
        </a:p>
      </dsp:txBody>
      <dsp:txXfrm>
        <a:off x="3201" y="445489"/>
        <a:ext cx="2539866" cy="1523919"/>
      </dsp:txXfrm>
    </dsp:sp>
    <dsp:sp modelId="{49D58580-91BA-4F45-963B-A71CB6AAA412}">
      <dsp:nvSpPr>
        <dsp:cNvPr id="0" name=""/>
        <dsp:cNvSpPr/>
      </dsp:nvSpPr>
      <dsp:spPr>
        <a:xfrm>
          <a:off x="2797054" y="445489"/>
          <a:ext cx="2539866" cy="1523919"/>
        </a:xfrm>
        <a:prstGeom prst="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dirty="0"/>
            <a:t>Jāsaprot pēdējo gadu </a:t>
          </a:r>
          <a:r>
            <a:rPr lang="en-US" sz="1900" kern="1200" dirty="0" err="1"/>
            <a:t>ambulatorā</a:t>
          </a:r>
          <a:r>
            <a:rPr lang="en-US" sz="1900" kern="1200" dirty="0"/>
            <a:t> </a:t>
          </a:r>
          <a:r>
            <a:rPr lang="en-US" sz="1900" kern="1200" dirty="0" err="1"/>
            <a:t>antibiotiku</a:t>
          </a:r>
          <a:r>
            <a:rPr lang="en-US" sz="1900" kern="1200" dirty="0"/>
            <a:t> </a:t>
          </a:r>
          <a:r>
            <a:rPr lang="en-US" sz="1900" kern="1200" dirty="0" err="1"/>
            <a:t>patēriņa</a:t>
          </a:r>
          <a:r>
            <a:rPr lang="en-US" sz="1900" kern="1200" dirty="0"/>
            <a:t> </a:t>
          </a:r>
          <a:r>
            <a:rPr lang="en-US" sz="1900" kern="1200" dirty="0" err="1"/>
            <a:t>pieauguma</a:t>
          </a:r>
          <a:r>
            <a:rPr lang="en-US" sz="1900" kern="1200" dirty="0"/>
            <a:t> </a:t>
          </a:r>
          <a:r>
            <a:rPr lang="en-US" sz="1900" kern="1200" dirty="0" err="1"/>
            <a:t>iemesli</a:t>
          </a:r>
          <a:endParaRPr lang="en-US" sz="1900" kern="1200" dirty="0"/>
        </a:p>
      </dsp:txBody>
      <dsp:txXfrm>
        <a:off x="2797054" y="445489"/>
        <a:ext cx="2539866" cy="1523919"/>
      </dsp:txXfrm>
    </dsp:sp>
    <dsp:sp modelId="{FD571ECE-95DD-4A22-B31B-93351BA54266}">
      <dsp:nvSpPr>
        <dsp:cNvPr id="0" name=""/>
        <dsp:cNvSpPr/>
      </dsp:nvSpPr>
      <dsp:spPr>
        <a:xfrm>
          <a:off x="5590907" y="445489"/>
          <a:ext cx="2539866" cy="1523919"/>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a:t>Jāatjauno </a:t>
          </a:r>
          <a:r>
            <a:rPr lang="en-US" sz="1900" kern="1200"/>
            <a:t>neatkarīgas ambulatorās</a:t>
          </a:r>
          <a:r>
            <a:rPr lang="lv-LV" sz="1900" kern="1200"/>
            <a:t> un slimnīcu</a:t>
          </a:r>
          <a:r>
            <a:rPr lang="en-US" sz="1900" kern="1200"/>
            <a:t> antibiotiku lietošanas rekomendācijas</a:t>
          </a:r>
        </a:p>
      </dsp:txBody>
      <dsp:txXfrm>
        <a:off x="5590907" y="445489"/>
        <a:ext cx="2539866" cy="1523919"/>
      </dsp:txXfrm>
    </dsp:sp>
    <dsp:sp modelId="{A3C1BD8D-65EC-41D8-809F-3F01422F6BD7}">
      <dsp:nvSpPr>
        <dsp:cNvPr id="0" name=""/>
        <dsp:cNvSpPr/>
      </dsp:nvSpPr>
      <dsp:spPr>
        <a:xfrm>
          <a:off x="8384760" y="445489"/>
          <a:ext cx="2539866" cy="152391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Jāpalielina mikrobioloģisko izmeklējumu daudzums</a:t>
          </a:r>
          <a:r>
            <a:rPr lang="lv-LV" sz="1900" kern="1200"/>
            <a:t> un jāatrod tam finansējums</a:t>
          </a:r>
          <a:endParaRPr lang="en-US" sz="1900" kern="1200"/>
        </a:p>
      </dsp:txBody>
      <dsp:txXfrm>
        <a:off x="8384760" y="445489"/>
        <a:ext cx="2539866" cy="1523919"/>
      </dsp:txXfrm>
    </dsp:sp>
    <dsp:sp modelId="{3D4CAACF-4875-4DAB-A3D2-F5F7602B74DC}">
      <dsp:nvSpPr>
        <dsp:cNvPr id="0" name=""/>
        <dsp:cNvSpPr/>
      </dsp:nvSpPr>
      <dsp:spPr>
        <a:xfrm>
          <a:off x="1400128" y="2223395"/>
          <a:ext cx="2539866" cy="1523919"/>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Jāveic </a:t>
          </a:r>
          <a:r>
            <a:rPr lang="lv-LV" sz="1900" kern="1200"/>
            <a:t>punkta </a:t>
          </a:r>
          <a:r>
            <a:rPr lang="en-US" sz="1900" kern="1200"/>
            <a:t>prevalences pētījums Latvijas slimnīcā</a:t>
          </a:r>
          <a:r>
            <a:rPr lang="lv-LV" sz="1900" kern="1200"/>
            <a:t>s</a:t>
          </a:r>
          <a:endParaRPr lang="en-US" sz="1900" kern="1200"/>
        </a:p>
      </dsp:txBody>
      <dsp:txXfrm>
        <a:off x="1400128" y="2223395"/>
        <a:ext cx="2539866" cy="1523919"/>
      </dsp:txXfrm>
    </dsp:sp>
    <dsp:sp modelId="{A45A963D-976A-413B-B485-B2D29B2AA201}">
      <dsp:nvSpPr>
        <dsp:cNvPr id="0" name=""/>
        <dsp:cNvSpPr/>
      </dsp:nvSpPr>
      <dsp:spPr>
        <a:xfrm>
          <a:off x="4193981" y="2223395"/>
          <a:ext cx="2539866" cy="1523919"/>
        </a:xfrm>
        <a:prstGeom prst="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lv-LV" sz="1900" kern="1200"/>
            <a:t>Jāatrod telpas pacientu izolācijai</a:t>
          </a:r>
          <a:endParaRPr lang="en-US" sz="1900" kern="1200"/>
        </a:p>
      </dsp:txBody>
      <dsp:txXfrm>
        <a:off x="4193981" y="2223395"/>
        <a:ext cx="2539866" cy="1523919"/>
      </dsp:txXfrm>
    </dsp:sp>
    <dsp:sp modelId="{3BB66CF4-1C8A-494D-9C79-4382E71DE126}">
      <dsp:nvSpPr>
        <dsp:cNvPr id="0" name=""/>
        <dsp:cNvSpPr/>
      </dsp:nvSpPr>
      <dsp:spPr>
        <a:xfrm>
          <a:off x="6987834" y="2223395"/>
          <a:ext cx="2539866" cy="152391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Jāievieš jaunas rezistences monitoringa pieejas</a:t>
          </a:r>
        </a:p>
      </dsp:txBody>
      <dsp:txXfrm>
        <a:off x="6987834" y="2223395"/>
        <a:ext cx="2539866" cy="1523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24D9E-D231-450D-B0A0-837A8332CF38}">
      <dsp:nvSpPr>
        <dsp:cNvPr id="0" name=""/>
        <dsp:cNvSpPr/>
      </dsp:nvSpPr>
      <dsp:spPr>
        <a:xfrm>
          <a:off x="4108" y="608331"/>
          <a:ext cx="2470500" cy="97503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lv-LV" sz="2700" kern="1200"/>
            <a:t>Zāļu valsts aģentūra</a:t>
          </a:r>
          <a:endParaRPr lang="en-US" sz="2700" kern="1200"/>
        </a:p>
      </dsp:txBody>
      <dsp:txXfrm>
        <a:off x="4108" y="608331"/>
        <a:ext cx="2470500" cy="975037"/>
      </dsp:txXfrm>
    </dsp:sp>
    <dsp:sp modelId="{C946F242-1124-4595-B4BE-83A7A1592F78}">
      <dsp:nvSpPr>
        <dsp:cNvPr id="0" name=""/>
        <dsp:cNvSpPr/>
      </dsp:nvSpPr>
      <dsp:spPr>
        <a:xfrm>
          <a:off x="4108" y="1583368"/>
          <a:ext cx="2470500" cy="20011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lv-LV" sz="2700" kern="1200"/>
            <a:t>Ieva Rutkovska</a:t>
          </a:r>
          <a:endParaRPr lang="en-US" sz="2700" kern="1200"/>
        </a:p>
      </dsp:txBody>
      <dsp:txXfrm>
        <a:off x="4108" y="1583368"/>
        <a:ext cx="2470500" cy="2001104"/>
      </dsp:txXfrm>
    </dsp:sp>
    <dsp:sp modelId="{64291CD4-4385-455D-83E7-9462983BA95E}">
      <dsp:nvSpPr>
        <dsp:cNvPr id="0" name=""/>
        <dsp:cNvSpPr/>
      </dsp:nvSpPr>
      <dsp:spPr>
        <a:xfrm>
          <a:off x="2820479" y="608331"/>
          <a:ext cx="2470500" cy="975037"/>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lv-LV" sz="2700" kern="1200"/>
            <a:t>SPKC</a:t>
          </a:r>
          <a:endParaRPr lang="en-US" sz="2700" kern="1200"/>
        </a:p>
      </dsp:txBody>
      <dsp:txXfrm>
        <a:off x="2820479" y="608331"/>
        <a:ext cx="2470500" cy="975037"/>
      </dsp:txXfrm>
    </dsp:sp>
    <dsp:sp modelId="{253ED0B8-8B37-4A93-AE4C-6918636312CB}">
      <dsp:nvSpPr>
        <dsp:cNvPr id="0" name=""/>
        <dsp:cNvSpPr/>
      </dsp:nvSpPr>
      <dsp:spPr>
        <a:xfrm>
          <a:off x="2820479" y="1583368"/>
          <a:ext cx="2470500" cy="200110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lv-LV" sz="2700" kern="1200"/>
            <a:t>Ieva Voita</a:t>
          </a:r>
          <a:endParaRPr lang="en-US" sz="2700" kern="1200"/>
        </a:p>
      </dsp:txBody>
      <dsp:txXfrm>
        <a:off x="2820479" y="1583368"/>
        <a:ext cx="2470500" cy="2001104"/>
      </dsp:txXfrm>
    </dsp:sp>
    <dsp:sp modelId="{B9A97AA0-157B-4A14-B0E3-85E7E5770829}">
      <dsp:nvSpPr>
        <dsp:cNvPr id="0" name=""/>
        <dsp:cNvSpPr/>
      </dsp:nvSpPr>
      <dsp:spPr>
        <a:xfrm>
          <a:off x="5636849" y="608331"/>
          <a:ext cx="2470500" cy="975037"/>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lv-LV" sz="2700" kern="1200"/>
            <a:t>RAKUS</a:t>
          </a:r>
          <a:endParaRPr lang="en-US" sz="2700" kern="1200"/>
        </a:p>
      </dsp:txBody>
      <dsp:txXfrm>
        <a:off x="5636849" y="608331"/>
        <a:ext cx="2470500" cy="975037"/>
      </dsp:txXfrm>
    </dsp:sp>
    <dsp:sp modelId="{FF4C9D44-20E5-4F27-92FF-17197B43FD28}">
      <dsp:nvSpPr>
        <dsp:cNvPr id="0" name=""/>
        <dsp:cNvSpPr/>
      </dsp:nvSpPr>
      <dsp:spPr>
        <a:xfrm>
          <a:off x="5636849" y="1583368"/>
          <a:ext cx="2470500" cy="200110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lv-LV" sz="2700" kern="1200"/>
            <a:t>Monta Madelāne</a:t>
          </a:r>
          <a:endParaRPr lang="en-US" sz="2700" kern="1200"/>
        </a:p>
      </dsp:txBody>
      <dsp:txXfrm>
        <a:off x="5636849" y="1583368"/>
        <a:ext cx="2470500" cy="2001104"/>
      </dsp:txXfrm>
    </dsp:sp>
    <dsp:sp modelId="{A0A25B96-5678-4302-AB00-1451F2581303}">
      <dsp:nvSpPr>
        <dsp:cNvPr id="0" name=""/>
        <dsp:cNvSpPr/>
      </dsp:nvSpPr>
      <dsp:spPr>
        <a:xfrm>
          <a:off x="8453219" y="608331"/>
          <a:ext cx="2470500" cy="97503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lv-LV" sz="2700" kern="1200"/>
            <a:t>PSKUS</a:t>
          </a:r>
          <a:endParaRPr lang="en-US" sz="2700" kern="1200"/>
        </a:p>
      </dsp:txBody>
      <dsp:txXfrm>
        <a:off x="8453219" y="608331"/>
        <a:ext cx="2470500" cy="975037"/>
      </dsp:txXfrm>
    </dsp:sp>
    <dsp:sp modelId="{E63FB3AB-C202-4B3F-92F6-24EC9170CD5C}">
      <dsp:nvSpPr>
        <dsp:cNvPr id="0" name=""/>
        <dsp:cNvSpPr/>
      </dsp:nvSpPr>
      <dsp:spPr>
        <a:xfrm>
          <a:off x="8453219" y="1583368"/>
          <a:ext cx="2470500" cy="200110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lv-LV" sz="2700" kern="1200"/>
            <a:t>Aija Vilde</a:t>
          </a:r>
          <a:endParaRPr lang="en-US" sz="2700" kern="1200"/>
        </a:p>
        <a:p>
          <a:pPr marL="228600" lvl="1" indent="-228600" algn="l" defTabSz="1200150">
            <a:lnSpc>
              <a:spcPct val="90000"/>
            </a:lnSpc>
            <a:spcBef>
              <a:spcPct val="0"/>
            </a:spcBef>
            <a:spcAft>
              <a:spcPct val="15000"/>
            </a:spcAft>
            <a:buChar char="•"/>
          </a:pPr>
          <a:r>
            <a:rPr lang="lv-LV" sz="2700" kern="1200"/>
            <a:t>Aija Blūmentāle</a:t>
          </a:r>
          <a:endParaRPr lang="en-US" sz="2700" kern="1200"/>
        </a:p>
        <a:p>
          <a:pPr marL="228600" lvl="1" indent="-228600" algn="l" defTabSz="1200150">
            <a:lnSpc>
              <a:spcPct val="90000"/>
            </a:lnSpc>
            <a:spcBef>
              <a:spcPct val="0"/>
            </a:spcBef>
            <a:spcAft>
              <a:spcPct val="15000"/>
            </a:spcAft>
            <a:buChar char="•"/>
          </a:pPr>
          <a:r>
            <a:rPr lang="lv-LV" sz="2700" kern="1200"/>
            <a:t>Elīna Languša</a:t>
          </a:r>
          <a:endParaRPr lang="en-US" sz="2700" kern="1200"/>
        </a:p>
      </dsp:txBody>
      <dsp:txXfrm>
        <a:off x="8453219" y="1583368"/>
        <a:ext cx="2470500" cy="20011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0.3313</cdr:x>
      <cdr:y>0.57405</cdr:y>
    </cdr:from>
    <cdr:to>
      <cdr:x>0.9857</cdr:x>
      <cdr:y>0.92122</cdr:y>
    </cdr:to>
    <cdr:pic>
      <cdr:nvPicPr>
        <cdr:cNvPr id="2" name="Picture 1">
          <a:extLst xmlns:a="http://schemas.openxmlformats.org/drawingml/2006/main">
            <a:ext uri="{FF2B5EF4-FFF2-40B4-BE49-F238E27FC236}">
              <a16:creationId xmlns:a16="http://schemas.microsoft.com/office/drawing/2014/main" id="{71EFEAE1-CFB0-42D2-481C-5A022A4E68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53723" y="2745812"/>
          <a:ext cx="3661580" cy="166061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FC5FB-E4B0-4288-8221-2EB6C59849A4}" type="datetimeFigureOut">
              <a:rPr lang="lv-LV" smtClean="0"/>
              <a:t>06.12.2023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34F13-C9D2-46A4-8947-171C46D6DDD6}" type="slidenum">
              <a:rPr lang="lv-LV" smtClean="0"/>
              <a:t>‹#›</a:t>
            </a:fld>
            <a:endParaRPr lang="lv-LV"/>
          </a:p>
        </p:txBody>
      </p:sp>
    </p:spTree>
    <p:extLst>
      <p:ext uri="{BB962C8B-B14F-4D97-AF65-F5344CB8AC3E}">
        <p14:creationId xmlns:p14="http://schemas.microsoft.com/office/powerpoint/2010/main" val="41010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D503212-2A6B-4C0A-8BA1-D48DC8D57E14}" type="slidenum">
              <a:rPr lang="lv-LV" smtClean="0"/>
              <a:t>10</a:t>
            </a:fld>
            <a:endParaRPr lang="lv-LV"/>
          </a:p>
        </p:txBody>
      </p:sp>
    </p:spTree>
    <p:extLst>
      <p:ext uri="{BB962C8B-B14F-4D97-AF65-F5344CB8AC3E}">
        <p14:creationId xmlns:p14="http://schemas.microsoft.com/office/powerpoint/2010/main" val="56240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TimesNewRomanPSMT"/>
              </a:rPr>
              <a:t>Izvērtējot</a:t>
            </a:r>
            <a:r>
              <a:rPr lang="en-GB" sz="1200" dirty="0">
                <a:effectLst/>
                <a:latin typeface="TimesNewRomanPSMT"/>
              </a:rPr>
              <a:t> </a:t>
            </a:r>
            <a:r>
              <a:rPr lang="en-GB" sz="1200" dirty="0" err="1">
                <a:effectLst/>
                <a:latin typeface="TimesNewRomanPSMT"/>
              </a:rPr>
              <a:t>visiem</a:t>
            </a:r>
            <a:r>
              <a:rPr lang="en-GB" sz="1200" dirty="0">
                <a:effectLst/>
                <a:latin typeface="TimesNewRomanPSMT"/>
              </a:rPr>
              <a:t> NMC </a:t>
            </a:r>
            <a:r>
              <a:rPr lang="en-GB" sz="1200" dirty="0" err="1">
                <a:effectLst/>
                <a:latin typeface="TimesNewRomanPSMT"/>
              </a:rPr>
              <a:t>pacientiem</a:t>
            </a:r>
            <a:r>
              <a:rPr lang="en-GB" sz="1200" dirty="0">
                <a:effectLst/>
                <a:latin typeface="TimesNewRomanPSMT"/>
              </a:rPr>
              <a:t> </a:t>
            </a:r>
            <a:r>
              <a:rPr lang="en-GB" sz="1200" dirty="0" err="1">
                <a:effectLst/>
                <a:latin typeface="TimesNewRomanPSMT"/>
              </a:rPr>
              <a:t>veikto</a:t>
            </a:r>
            <a:r>
              <a:rPr lang="en-GB" sz="1200" dirty="0">
                <a:effectLst/>
                <a:latin typeface="TimesNewRomanPSMT"/>
              </a:rPr>
              <a:t> </a:t>
            </a:r>
            <a:r>
              <a:rPr lang="en-GB" sz="1200" dirty="0" err="1">
                <a:effectLst/>
                <a:latin typeface="TimesNewRomanPSMT"/>
              </a:rPr>
              <a:t>asins</a:t>
            </a:r>
            <a:r>
              <a:rPr lang="en-GB" sz="1200" dirty="0">
                <a:effectLst/>
                <a:latin typeface="TimesNewRomanPSMT"/>
              </a:rPr>
              <a:t> </a:t>
            </a:r>
            <a:r>
              <a:rPr lang="en-GB" sz="1200" dirty="0" err="1">
                <a:effectLst/>
                <a:latin typeface="TimesNewRomanPSMT"/>
              </a:rPr>
              <a:t>uzsējumu</a:t>
            </a:r>
            <a:r>
              <a:rPr lang="en-GB" sz="1200" dirty="0">
                <a:effectLst/>
                <a:latin typeface="TimesNewRomanPSMT"/>
              </a:rPr>
              <a:t> </a:t>
            </a:r>
            <a:r>
              <a:rPr lang="en-GB" sz="1200" dirty="0" err="1">
                <a:effectLst/>
                <a:latin typeface="TimesNewRomanPSMT"/>
              </a:rPr>
              <a:t>skaitu</a:t>
            </a:r>
            <a:r>
              <a:rPr lang="en-GB" sz="1200" dirty="0">
                <a:effectLst/>
                <a:latin typeface="TimesNewRomanPSMT"/>
              </a:rPr>
              <a:t>, </a:t>
            </a:r>
            <a:r>
              <a:rPr lang="en-GB" sz="1200" dirty="0" err="1">
                <a:effectLst/>
                <a:latin typeface="TimesNewRomanPSMT"/>
              </a:rPr>
              <a:t>redzams</a:t>
            </a:r>
            <a:r>
              <a:rPr lang="en-GB" sz="1200" dirty="0">
                <a:effectLst/>
                <a:latin typeface="TimesNewRomanPSMT"/>
              </a:rPr>
              <a:t>, ka </a:t>
            </a:r>
            <a:r>
              <a:rPr lang="en-GB" sz="1200" dirty="0" err="1">
                <a:effectLst/>
                <a:latin typeface="TimesNewRomanPSMT"/>
              </a:rPr>
              <a:t>trīs</a:t>
            </a:r>
            <a:r>
              <a:rPr lang="en-GB" sz="1200" dirty="0">
                <a:effectLst/>
                <a:latin typeface="TimesNewRomanPSMT"/>
              </a:rPr>
              <a:t> </a:t>
            </a:r>
            <a:r>
              <a:rPr lang="en-GB" sz="1200" dirty="0" err="1">
                <a:effectLst/>
                <a:latin typeface="TimesNewRomanPSMT"/>
              </a:rPr>
              <a:t>gadu</a:t>
            </a:r>
            <a:r>
              <a:rPr lang="en-GB" sz="1200" dirty="0">
                <a:effectLst/>
                <a:latin typeface="TimesNewRomanPSMT"/>
              </a:rPr>
              <a:t> </a:t>
            </a:r>
            <a:r>
              <a:rPr lang="en-GB" sz="1200" dirty="0" err="1">
                <a:effectLst/>
                <a:latin typeface="TimesNewRomanPSMT"/>
              </a:rPr>
              <a:t>perioda</a:t>
            </a:r>
            <a:r>
              <a:rPr lang="en-GB" sz="1200" dirty="0">
                <a:effectLst/>
                <a:latin typeface="TimesNewRomanPSMT"/>
              </a:rPr>
              <a:t>̄ </a:t>
            </a:r>
            <a:r>
              <a:rPr lang="en-GB" sz="1200" dirty="0" err="1">
                <a:effectLst/>
                <a:latin typeface="TimesNewRomanPSMT"/>
              </a:rPr>
              <a:t>asins</a:t>
            </a:r>
            <a:r>
              <a:rPr lang="en-GB" sz="1200" dirty="0">
                <a:effectLst/>
                <a:latin typeface="TimesNewRomanPSMT"/>
              </a:rPr>
              <a:t> </a:t>
            </a:r>
            <a:r>
              <a:rPr lang="en-GB" sz="1200" dirty="0" err="1">
                <a:effectLst/>
                <a:latin typeface="TimesNewRomanPSMT"/>
              </a:rPr>
              <a:t>uzsējumu</a:t>
            </a:r>
            <a:r>
              <a:rPr lang="en-GB" sz="1200" dirty="0">
                <a:effectLst/>
                <a:latin typeface="TimesNewRomanPSMT"/>
              </a:rPr>
              <a:t> </a:t>
            </a:r>
            <a:r>
              <a:rPr lang="en-GB" sz="1200" dirty="0" err="1">
                <a:effectLst/>
                <a:latin typeface="TimesNewRomanPSMT"/>
              </a:rPr>
              <a:t>veikšanas</a:t>
            </a:r>
            <a:r>
              <a:rPr lang="en-GB" sz="1200" dirty="0">
                <a:effectLst/>
                <a:latin typeface="TimesNewRomanPSMT"/>
              </a:rPr>
              <a:t> </a:t>
            </a:r>
            <a:r>
              <a:rPr lang="en-GB" sz="1200" dirty="0" err="1">
                <a:effectLst/>
                <a:latin typeface="TimesNewRomanPSMT"/>
              </a:rPr>
              <a:t>biežums</a:t>
            </a:r>
            <a:r>
              <a:rPr lang="en-GB" sz="1200" dirty="0">
                <a:effectLst/>
                <a:latin typeface="TimesNewRomanPSMT"/>
              </a:rPr>
              <a:t> </a:t>
            </a:r>
            <a:r>
              <a:rPr lang="en-GB" sz="1200" dirty="0" err="1">
                <a:effectLst/>
                <a:latin typeface="TimesNewRomanPSMT"/>
              </a:rPr>
              <a:t>pieaug</a:t>
            </a:r>
            <a:r>
              <a:rPr lang="en-GB" sz="1200" dirty="0">
                <a:effectLst/>
                <a:latin typeface="TimesNewRomanPSMT"/>
              </a:rPr>
              <a:t>, un </a:t>
            </a:r>
            <a:r>
              <a:rPr lang="en-GB" sz="1200" dirty="0" err="1">
                <a:effectLst/>
                <a:latin typeface="TimesNewRomanPSMT"/>
              </a:rPr>
              <a:t>tā</a:t>
            </a:r>
            <a:r>
              <a:rPr lang="en-GB" sz="1200" dirty="0">
                <a:effectLst/>
                <a:latin typeface="TimesNewRomanPSMT"/>
              </a:rPr>
              <a:t>, </a:t>
            </a:r>
            <a:r>
              <a:rPr lang="en-GB" sz="1200" dirty="0" err="1">
                <a:effectLst/>
                <a:latin typeface="TimesNewRomanPSMT"/>
              </a:rPr>
              <a:t>protams</a:t>
            </a:r>
            <a:r>
              <a:rPr lang="en-GB" sz="1200" dirty="0">
                <a:effectLst/>
                <a:latin typeface="TimesNewRomanPSMT"/>
              </a:rPr>
              <a:t>, </a:t>
            </a:r>
            <a:r>
              <a:rPr lang="en-GB" sz="1200" dirty="0" err="1">
                <a:effectLst/>
                <a:latin typeface="TimesNewRomanPSMT"/>
              </a:rPr>
              <a:t>ir</a:t>
            </a:r>
            <a:r>
              <a:rPr lang="en-GB" sz="1200" dirty="0">
                <a:effectLst/>
                <a:latin typeface="TimesNewRomanPSMT"/>
              </a:rPr>
              <a:t> </a:t>
            </a:r>
            <a:r>
              <a:rPr lang="en-GB" sz="1200" dirty="0" err="1">
                <a:effectLst/>
                <a:latin typeface="TimesNewRomanPSMT"/>
              </a:rPr>
              <a:t>ļoti</a:t>
            </a:r>
            <a:r>
              <a:rPr lang="en-GB" sz="1200" dirty="0">
                <a:effectLst/>
                <a:latin typeface="TimesNewRomanPSMT"/>
              </a:rPr>
              <a:t> </a:t>
            </a:r>
            <a:r>
              <a:rPr lang="en-GB" sz="1200" dirty="0" err="1">
                <a:effectLst/>
                <a:latin typeface="TimesNewRomanPSMT"/>
              </a:rPr>
              <a:t>pozitīva</a:t>
            </a:r>
            <a:r>
              <a:rPr lang="en-GB" sz="1200" dirty="0">
                <a:effectLst/>
                <a:latin typeface="TimesNewRomanPSMT"/>
              </a:rPr>
              <a:t> tendence.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TimesNewRomanPSMT"/>
              </a:rPr>
              <a:t>Apmēram</a:t>
            </a:r>
            <a:r>
              <a:rPr lang="en-GB" sz="1200" dirty="0">
                <a:effectLst/>
                <a:latin typeface="TimesNewRomanPSMT"/>
              </a:rPr>
              <a:t> 1/3 no </a:t>
            </a:r>
            <a:r>
              <a:rPr lang="en-GB" sz="1200" dirty="0" err="1">
                <a:effectLst/>
                <a:latin typeface="TimesNewRomanPSMT"/>
              </a:rPr>
              <a:t>slimnīcā</a:t>
            </a:r>
            <a:r>
              <a:rPr lang="en-GB" sz="1200" dirty="0">
                <a:effectLst/>
                <a:latin typeface="TimesNewRomanPSMT"/>
              </a:rPr>
              <a:t> </a:t>
            </a:r>
            <a:r>
              <a:rPr lang="en-GB" sz="1200" dirty="0" err="1">
                <a:effectLst/>
                <a:latin typeface="TimesNewRomanPSMT"/>
              </a:rPr>
              <a:t>veiktajiem</a:t>
            </a:r>
            <a:r>
              <a:rPr lang="en-GB" sz="1200" dirty="0">
                <a:effectLst/>
                <a:latin typeface="TimesNewRomanPSMT"/>
              </a:rPr>
              <a:t> </a:t>
            </a:r>
            <a:r>
              <a:rPr lang="en-GB" sz="1200" dirty="0" err="1">
                <a:effectLst/>
                <a:latin typeface="TimesNewRomanPSMT"/>
              </a:rPr>
              <a:t>uzsējumiem</a:t>
            </a:r>
            <a:r>
              <a:rPr lang="en-GB" sz="1200" dirty="0">
                <a:effectLst/>
                <a:latin typeface="TimesNewRomanPSMT"/>
              </a:rPr>
              <a:t> </a:t>
            </a:r>
            <a:r>
              <a:rPr lang="en-GB" sz="1200" dirty="0" err="1">
                <a:effectLst/>
                <a:latin typeface="TimesNewRomanPSMT"/>
              </a:rPr>
              <a:t>tiek</a:t>
            </a:r>
            <a:r>
              <a:rPr lang="en-GB" sz="1200" dirty="0">
                <a:effectLst/>
                <a:latin typeface="TimesNewRomanPSMT"/>
              </a:rPr>
              <a:t> </a:t>
            </a:r>
            <a:r>
              <a:rPr lang="en-GB" sz="1200" dirty="0" err="1">
                <a:effectLst/>
                <a:latin typeface="TimesNewRomanPSMT"/>
              </a:rPr>
              <a:t>veikti</a:t>
            </a:r>
            <a:r>
              <a:rPr lang="en-GB" sz="1200" dirty="0">
                <a:effectLst/>
                <a:latin typeface="TimesNewRomanPSMT"/>
              </a:rPr>
              <a:t> </a:t>
            </a:r>
            <a:r>
              <a:rPr lang="en-GB" sz="1200" dirty="0" err="1">
                <a:effectLst/>
                <a:latin typeface="TimesNewRomanPSMT"/>
              </a:rPr>
              <a:t>tieši</a:t>
            </a:r>
            <a:r>
              <a:rPr lang="en-GB" sz="1200" dirty="0">
                <a:effectLst/>
                <a:latin typeface="TimesNewRomanPSMT"/>
              </a:rPr>
              <a:t> NMC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effectLst/>
                <a:latin typeface="TimesNewRomanPSMT"/>
              </a:rPr>
              <a:t>Salīdzinot</a:t>
            </a:r>
            <a:r>
              <a:rPr lang="en-GB" sz="1200" dirty="0">
                <a:effectLst/>
                <a:latin typeface="TimesNewRomanPSMT"/>
              </a:rPr>
              <a:t> </a:t>
            </a:r>
            <a:r>
              <a:rPr lang="en-GB" sz="1200" dirty="0" err="1">
                <a:effectLst/>
                <a:latin typeface="TimesNewRomanPSMT"/>
              </a:rPr>
              <a:t>ar</a:t>
            </a:r>
            <a:r>
              <a:rPr lang="en-GB" sz="1200" dirty="0">
                <a:effectLst/>
                <a:latin typeface="TimesNewRomanPSMT"/>
              </a:rPr>
              <a:t> </a:t>
            </a:r>
            <a:r>
              <a:rPr lang="en-GB" sz="1200" dirty="0" err="1">
                <a:effectLst/>
                <a:latin typeface="TimesNewRomanPSMT"/>
              </a:rPr>
              <a:t>vidējo</a:t>
            </a:r>
            <a:r>
              <a:rPr lang="en-GB" sz="1200" dirty="0">
                <a:effectLst/>
                <a:latin typeface="TimesNewRomanPSMT"/>
              </a:rPr>
              <a:t> </a:t>
            </a:r>
            <a:r>
              <a:rPr lang="en-GB" sz="1200" dirty="0" err="1">
                <a:effectLst/>
                <a:latin typeface="TimesNewRomanPSMT"/>
              </a:rPr>
              <a:t>Latvijas</a:t>
            </a:r>
            <a:r>
              <a:rPr lang="en-GB" sz="1200" dirty="0">
                <a:effectLst/>
                <a:latin typeface="TimesNewRomanPSMT"/>
              </a:rPr>
              <a:t> </a:t>
            </a:r>
            <a:r>
              <a:rPr lang="en-GB" sz="1200" dirty="0" err="1">
                <a:effectLst/>
                <a:latin typeface="TimesNewRomanPSMT"/>
              </a:rPr>
              <a:t>uzsējumu</a:t>
            </a:r>
            <a:r>
              <a:rPr lang="en-GB" sz="1200" dirty="0">
                <a:effectLst/>
                <a:latin typeface="TimesNewRomanPSMT"/>
              </a:rPr>
              <a:t> </a:t>
            </a:r>
            <a:r>
              <a:rPr lang="en-GB" sz="1200" dirty="0" err="1">
                <a:effectLst/>
                <a:latin typeface="TimesNewRomanPSMT"/>
              </a:rPr>
              <a:t>veikšanas</a:t>
            </a:r>
            <a:r>
              <a:rPr lang="en-GB" sz="1200" dirty="0">
                <a:effectLst/>
                <a:latin typeface="TimesNewRomanPSMT"/>
              </a:rPr>
              <a:t> </a:t>
            </a:r>
            <a:r>
              <a:rPr lang="en-GB" sz="1200" dirty="0" err="1">
                <a:effectLst/>
                <a:latin typeface="TimesNewRomanPSMT"/>
              </a:rPr>
              <a:t>biežumu</a:t>
            </a:r>
            <a:r>
              <a:rPr lang="en-GB" sz="1200" dirty="0">
                <a:effectLst/>
                <a:latin typeface="TimesNewRomanPSMT"/>
              </a:rPr>
              <a:t>, PSKUS NMC </a:t>
            </a:r>
            <a:r>
              <a:rPr lang="en-GB" sz="1200" dirty="0" err="1">
                <a:effectLst/>
                <a:latin typeface="TimesNewRomanPSMT"/>
              </a:rPr>
              <a:t>izskatās</a:t>
            </a:r>
            <a:r>
              <a:rPr lang="en-GB" sz="1200" dirty="0">
                <a:effectLst/>
                <a:latin typeface="TimesNewRomanPSMT"/>
              </a:rPr>
              <a:t> </a:t>
            </a:r>
            <a:r>
              <a:rPr lang="en-GB" sz="1200" dirty="0" err="1">
                <a:effectLst/>
                <a:latin typeface="TimesNewRomanPSMT"/>
              </a:rPr>
              <a:t>ļoti</a:t>
            </a:r>
            <a:r>
              <a:rPr lang="en-GB" sz="1200" dirty="0">
                <a:effectLst/>
                <a:latin typeface="TimesNewRomanPSMT"/>
              </a:rPr>
              <a:t> </a:t>
            </a:r>
            <a:r>
              <a:rPr lang="en-GB" sz="1200" dirty="0" err="1">
                <a:effectLst/>
                <a:latin typeface="TimesNewRomanPSMT"/>
              </a:rPr>
              <a:t>labi</a:t>
            </a:r>
            <a:r>
              <a:rPr lang="en-GB" sz="1200" dirty="0">
                <a:effectLst/>
                <a:latin typeface="TimesNewRomanPSMT"/>
              </a:rPr>
              <a:t>. </a:t>
            </a:r>
            <a:r>
              <a:rPr lang="en-GB" sz="1200" dirty="0" err="1">
                <a:effectLst/>
                <a:latin typeface="TimesNewRomanPSMT"/>
              </a:rPr>
              <a:t>Tomēr</a:t>
            </a:r>
            <a:r>
              <a:rPr lang="en-GB" sz="1200" dirty="0">
                <a:effectLst/>
                <a:latin typeface="TimesNewRomanPSMT"/>
              </a:rPr>
              <a:t> </a:t>
            </a:r>
            <a:r>
              <a:rPr lang="en-GB" sz="1200" dirty="0" err="1">
                <a:effectLst/>
                <a:latin typeface="TimesNewRomanPSMT"/>
              </a:rPr>
              <a:t>vienmēr</a:t>
            </a:r>
            <a:r>
              <a:rPr lang="en-GB" sz="1200" dirty="0">
                <a:effectLst/>
                <a:latin typeface="TimesNewRomanPSMT"/>
              </a:rPr>
              <a:t> </a:t>
            </a:r>
            <a:r>
              <a:rPr lang="en-GB" sz="1200" dirty="0" err="1">
                <a:effectLst/>
                <a:latin typeface="TimesNewRomanPSMT"/>
              </a:rPr>
              <a:t>ir</a:t>
            </a:r>
            <a:r>
              <a:rPr lang="en-GB" sz="1200" dirty="0">
                <a:effectLst/>
                <a:latin typeface="TimesNewRomanPSMT"/>
              </a:rPr>
              <a:t> </a:t>
            </a:r>
            <a:r>
              <a:rPr lang="en-GB" sz="1200" dirty="0" err="1">
                <a:effectLst/>
                <a:latin typeface="TimesNewRomanPSMT"/>
              </a:rPr>
              <a:t>vieta</a:t>
            </a:r>
            <a:r>
              <a:rPr lang="en-GB" sz="1200" dirty="0">
                <a:effectLst/>
                <a:latin typeface="TimesNewRomanPSMT"/>
              </a:rPr>
              <a:t> </a:t>
            </a:r>
            <a:r>
              <a:rPr lang="en-GB" sz="1200" dirty="0" err="1">
                <a:effectLst/>
                <a:latin typeface="TimesNewRomanPSMT"/>
              </a:rPr>
              <a:t>uzlabojumiem</a:t>
            </a:r>
            <a:r>
              <a:rPr lang="en-GB" sz="1200" dirty="0">
                <a:effectLst/>
                <a:latin typeface="TimesNewRomanPSMT"/>
              </a:rPr>
              <a:t> un </a:t>
            </a:r>
            <a:r>
              <a:rPr lang="en-GB" sz="1200" dirty="0" err="1">
                <a:effectLst/>
                <a:latin typeface="TimesNewRomanPSMT"/>
              </a:rPr>
              <a:t>uzsējumu</a:t>
            </a:r>
            <a:r>
              <a:rPr lang="en-GB" sz="1200" dirty="0">
                <a:effectLst/>
                <a:latin typeface="TimesNewRomanPSMT"/>
              </a:rPr>
              <a:t> </a:t>
            </a:r>
            <a:r>
              <a:rPr lang="en-GB" sz="1200" dirty="0" err="1">
                <a:effectLst/>
                <a:latin typeface="TimesNewRomanPSMT"/>
              </a:rPr>
              <a:t>veikšanas</a:t>
            </a:r>
            <a:r>
              <a:rPr lang="en-GB" sz="1200" dirty="0">
                <a:effectLst/>
                <a:latin typeface="TimesNewRomanPSMT"/>
              </a:rPr>
              <a:t> </a:t>
            </a:r>
            <a:r>
              <a:rPr lang="en-GB" sz="1200" dirty="0" err="1">
                <a:effectLst/>
                <a:latin typeface="TimesNewRomanPSMT"/>
              </a:rPr>
              <a:t>biežumu</a:t>
            </a:r>
            <a:r>
              <a:rPr lang="en-GB" sz="1200" dirty="0">
                <a:effectLst/>
                <a:latin typeface="TimesNewRomanPSMT"/>
              </a:rPr>
              <a:t> </a:t>
            </a:r>
            <a:r>
              <a:rPr lang="en-GB" sz="1200" dirty="0" err="1">
                <a:effectLst/>
                <a:latin typeface="TimesNewRomanPSMT"/>
              </a:rPr>
              <a:t>tāpat</a:t>
            </a:r>
            <a:r>
              <a:rPr lang="en-GB" sz="1200" dirty="0">
                <a:effectLst/>
                <a:latin typeface="TimesNewRomanPSMT"/>
              </a:rPr>
              <a:t> </a:t>
            </a:r>
            <a:r>
              <a:rPr lang="en-GB" sz="1200" dirty="0" err="1">
                <a:effectLst/>
                <a:latin typeface="TimesNewRomanPSMT"/>
              </a:rPr>
              <a:t>vajadzētu</a:t>
            </a:r>
            <a:r>
              <a:rPr lang="en-GB" sz="1200" dirty="0">
                <a:effectLst/>
                <a:latin typeface="TimesNewRomanPSMT"/>
              </a:rPr>
              <a:t> </a:t>
            </a:r>
            <a:r>
              <a:rPr lang="en-GB" sz="1200" dirty="0" err="1">
                <a:effectLst/>
                <a:latin typeface="TimesNewRomanPSMT"/>
              </a:rPr>
              <a:t>kāpināt</a:t>
            </a:r>
            <a:r>
              <a:rPr lang="en-GB" sz="1200" dirty="0">
                <a:effectLst/>
                <a:latin typeface="TimesNewRomanPSMT"/>
              </a:rPr>
              <a:t>.</a:t>
            </a:r>
          </a:p>
          <a:p>
            <a:endParaRPr lang="en-LV" dirty="0"/>
          </a:p>
          <a:p>
            <a:endParaRPr lang="en-LV" dirty="0"/>
          </a:p>
        </p:txBody>
      </p:sp>
      <p:sp>
        <p:nvSpPr>
          <p:cNvPr id="4" name="Slide Number Placeholder 3"/>
          <p:cNvSpPr>
            <a:spLocks noGrp="1"/>
          </p:cNvSpPr>
          <p:nvPr>
            <p:ph type="sldNum" sz="quarter" idx="5"/>
          </p:nvPr>
        </p:nvSpPr>
        <p:spPr/>
        <p:txBody>
          <a:bodyPr/>
          <a:lstStyle/>
          <a:p>
            <a:fld id="{FCA066B1-A95E-9E4F-AB78-9A96E659E0CA}" type="slidenum">
              <a:rPr lang="en-LV" smtClean="0"/>
              <a:t>16</a:t>
            </a:fld>
            <a:endParaRPr lang="en-LV"/>
          </a:p>
        </p:txBody>
      </p:sp>
    </p:spTree>
    <p:extLst>
      <p:ext uri="{BB962C8B-B14F-4D97-AF65-F5344CB8AC3E}">
        <p14:creationId xmlns:p14="http://schemas.microsoft.com/office/powerpoint/2010/main" val="317872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56C1-95E8-56BB-20FF-1AE70CCE12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FA8F5EF7-6ECA-DB95-43E2-2D8DEF0C0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E276236-7B5C-A1AA-36D0-61E2AE38C307}"/>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5" name="Footer Placeholder 4">
            <a:extLst>
              <a:ext uri="{FF2B5EF4-FFF2-40B4-BE49-F238E27FC236}">
                <a16:creationId xmlns:a16="http://schemas.microsoft.com/office/drawing/2014/main" id="{8B764278-3B4C-39AA-00EE-D02AEAA56E6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3E2E9B5-7B81-3849-0A3F-71B35CF2CF44}"/>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330127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BF41-261F-C947-BE1A-3FEEFA703F9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D9D6295-0974-6237-0C4A-BE931A7F2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0E3A78C-3E0D-7781-4E2C-1177A15E8A7C}"/>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5" name="Footer Placeholder 4">
            <a:extLst>
              <a:ext uri="{FF2B5EF4-FFF2-40B4-BE49-F238E27FC236}">
                <a16:creationId xmlns:a16="http://schemas.microsoft.com/office/drawing/2014/main" id="{B1CAE575-9087-0528-FF72-4E07DBB6BF1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D0E959-ACEB-1831-9E49-BFFE149C8170}"/>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221889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A84D26-B207-70A6-1371-3D47DCCBAB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FB8143F-97E0-AAEF-A45A-CDA7A5B849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E32ADEF-80BE-12E5-602F-6DA1F47A3ED9}"/>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5" name="Footer Placeholder 4">
            <a:extLst>
              <a:ext uri="{FF2B5EF4-FFF2-40B4-BE49-F238E27FC236}">
                <a16:creationId xmlns:a16="http://schemas.microsoft.com/office/drawing/2014/main" id="{B5BA8EF8-F134-B7B9-EE83-34BB31D6024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BF6F5F-AE43-B8F9-9A98-34853DB004D8}"/>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360186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2651-34C3-9CEB-3FF1-6A6C64E259A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3868F585-E0D5-4832-44CD-344C29DFF7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C450F1CB-6115-3536-CA56-646F8EB42808}"/>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5" name="Footer Placeholder 4">
            <a:extLst>
              <a:ext uri="{FF2B5EF4-FFF2-40B4-BE49-F238E27FC236}">
                <a16:creationId xmlns:a16="http://schemas.microsoft.com/office/drawing/2014/main" id="{B04C7740-8D3F-AD06-023F-694B1995A37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304E667-D01D-0B06-4937-6555E961F84D}"/>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377552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2730-AE08-759D-A55A-EA3768F8B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174A9530-1F0B-60B2-4F75-B3E97BB41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344D8B-3F10-7800-C110-E68F8B3C4E16}"/>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5" name="Footer Placeholder 4">
            <a:extLst>
              <a:ext uri="{FF2B5EF4-FFF2-40B4-BE49-F238E27FC236}">
                <a16:creationId xmlns:a16="http://schemas.microsoft.com/office/drawing/2014/main" id="{FF8B5308-90D1-A912-20F7-D6CBE80DBE4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9E7698A-60D2-60B8-435D-E08649196706}"/>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321161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2656-C2BC-6BC7-7950-E2C1FFE4FF2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7EFC5F0-2100-BB97-C9A6-AF967B93F8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E23B83C-0561-4390-62A0-AD06528060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0418441A-6900-68EA-FEB5-73BA006A4BA8}"/>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6" name="Footer Placeholder 5">
            <a:extLst>
              <a:ext uri="{FF2B5EF4-FFF2-40B4-BE49-F238E27FC236}">
                <a16:creationId xmlns:a16="http://schemas.microsoft.com/office/drawing/2014/main" id="{376644BF-E679-F078-BBBD-D982E45AD48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ED1EC91-CDB7-55C6-EB27-703A616A39DC}"/>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329102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3D23-26BD-EA04-60FD-61A0232808E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A9ED114-AFC1-EBE8-1086-FECE2CD51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7C492-247C-68EC-7BEF-A0233E44F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C652D50B-22E4-075F-7323-214A1E0D4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487D47-8FDE-DB65-CF41-455CF8140C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732AE349-E610-DBDE-9998-704DC18FB61E}"/>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8" name="Footer Placeholder 7">
            <a:extLst>
              <a:ext uri="{FF2B5EF4-FFF2-40B4-BE49-F238E27FC236}">
                <a16:creationId xmlns:a16="http://schemas.microsoft.com/office/drawing/2014/main" id="{A55EEF09-DD3E-2FAE-18BB-5230C7694B7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E3D47E6B-22F1-1B61-6873-946348EB0998}"/>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423322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DC18-3CF1-11D3-A8C8-D3D1618942FD}"/>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EC0848CF-74EE-AB6C-E0D8-7551064C47C6}"/>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4" name="Footer Placeholder 3">
            <a:extLst>
              <a:ext uri="{FF2B5EF4-FFF2-40B4-BE49-F238E27FC236}">
                <a16:creationId xmlns:a16="http://schemas.microsoft.com/office/drawing/2014/main" id="{BB448529-9D9E-2D55-F66C-E29330B5630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10EC48B4-AA7E-84E6-41F5-05F8AC3D2F25}"/>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144354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7AB42-FAAD-2E40-9FC8-0ECF75F08B94}"/>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3" name="Footer Placeholder 2">
            <a:extLst>
              <a:ext uri="{FF2B5EF4-FFF2-40B4-BE49-F238E27FC236}">
                <a16:creationId xmlns:a16="http://schemas.microsoft.com/office/drawing/2014/main" id="{0294E69D-D606-5138-8561-6DFB68713D2D}"/>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DD71CD5-BC8F-8D0E-95E0-2C62C7AEF31E}"/>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165157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C130-178E-5666-C575-BA58EE2415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D6BBB6DD-85BB-F9E2-F8B6-26312E00C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E317DB06-45E0-C394-38C9-148D31D93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DC6687-210D-9A28-7D41-8116EE34F098}"/>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6" name="Footer Placeholder 5">
            <a:extLst>
              <a:ext uri="{FF2B5EF4-FFF2-40B4-BE49-F238E27FC236}">
                <a16:creationId xmlns:a16="http://schemas.microsoft.com/office/drawing/2014/main" id="{98265DC9-E476-077B-8962-1B0E3E09FBE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67BBE63-3FE0-FB58-4C0F-5A04DEA0258B}"/>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3113267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3675-8C0C-4A56-E870-D4374DB37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7289573D-E3C6-B960-339A-D9DCF1F8E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69D2550-963A-C92D-C9C0-29F750D23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2CF56-F740-D561-D45E-F8FDC5144C70}"/>
              </a:ext>
            </a:extLst>
          </p:cNvPr>
          <p:cNvSpPr>
            <a:spLocks noGrp="1"/>
          </p:cNvSpPr>
          <p:nvPr>
            <p:ph type="dt" sz="half" idx="10"/>
          </p:nvPr>
        </p:nvSpPr>
        <p:spPr/>
        <p:txBody>
          <a:bodyPr/>
          <a:lstStyle/>
          <a:p>
            <a:fld id="{B9A61F93-F0ED-4E20-BF82-AD2AD0CFD420}" type="datetimeFigureOut">
              <a:rPr lang="lv-LV" smtClean="0"/>
              <a:t>06.12.2023</a:t>
            </a:fld>
            <a:endParaRPr lang="lv-LV"/>
          </a:p>
        </p:txBody>
      </p:sp>
      <p:sp>
        <p:nvSpPr>
          <p:cNvPr id="6" name="Footer Placeholder 5">
            <a:extLst>
              <a:ext uri="{FF2B5EF4-FFF2-40B4-BE49-F238E27FC236}">
                <a16:creationId xmlns:a16="http://schemas.microsoft.com/office/drawing/2014/main" id="{1DADC796-9F19-4EBA-73AE-77CA7897077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217046D-0A37-4EE2-71B0-084005089186}"/>
              </a:ext>
            </a:extLst>
          </p:cNvPr>
          <p:cNvSpPr>
            <a:spLocks noGrp="1"/>
          </p:cNvSpPr>
          <p:nvPr>
            <p:ph type="sldNum" sz="quarter" idx="12"/>
          </p:nvPr>
        </p:nvSpPr>
        <p:spPr/>
        <p:txBody>
          <a:bodyPr/>
          <a:lstStyle/>
          <a:p>
            <a:fld id="{976E2230-5529-49EF-AAE8-674C3ABF2AE4}" type="slidenum">
              <a:rPr lang="lv-LV" smtClean="0"/>
              <a:t>‹#›</a:t>
            </a:fld>
            <a:endParaRPr lang="lv-LV"/>
          </a:p>
        </p:txBody>
      </p:sp>
    </p:spTree>
    <p:extLst>
      <p:ext uri="{BB962C8B-B14F-4D97-AF65-F5344CB8AC3E}">
        <p14:creationId xmlns:p14="http://schemas.microsoft.com/office/powerpoint/2010/main" val="95652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A3CBE-3814-DC51-258A-AEE216DB9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F63A465-0FA7-3E75-86A5-0E7BF1F1E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00EE2DD-21B2-A0FF-E049-956418B7E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61F93-F0ED-4E20-BF82-AD2AD0CFD420}" type="datetimeFigureOut">
              <a:rPr lang="lv-LV" smtClean="0"/>
              <a:t>06.12.2023</a:t>
            </a:fld>
            <a:endParaRPr lang="lv-LV"/>
          </a:p>
        </p:txBody>
      </p:sp>
      <p:sp>
        <p:nvSpPr>
          <p:cNvPr id="5" name="Footer Placeholder 4">
            <a:extLst>
              <a:ext uri="{FF2B5EF4-FFF2-40B4-BE49-F238E27FC236}">
                <a16:creationId xmlns:a16="http://schemas.microsoft.com/office/drawing/2014/main" id="{0BF61ADA-7128-F7E4-581A-31D5DF1A84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A6A75D3C-22DC-F7C1-23D1-D083A1B97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E2230-5529-49EF-AAE8-674C3ABF2AE4}" type="slidenum">
              <a:rPr lang="lv-LV" smtClean="0"/>
              <a:t>‹#›</a:t>
            </a:fld>
            <a:endParaRPr lang="lv-LV"/>
          </a:p>
        </p:txBody>
      </p:sp>
    </p:spTree>
    <p:extLst>
      <p:ext uri="{BB962C8B-B14F-4D97-AF65-F5344CB8AC3E}">
        <p14:creationId xmlns:p14="http://schemas.microsoft.com/office/powerpoint/2010/main" val="275235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4CFED0-7B03-4AB1-AB00-1696E73BF6D1}"/>
              </a:ext>
            </a:extLst>
          </p:cNvPr>
          <p:cNvSpPr>
            <a:spLocks noGrp="1"/>
          </p:cNvSpPr>
          <p:nvPr>
            <p:ph type="ctrTitle"/>
          </p:nvPr>
        </p:nvSpPr>
        <p:spPr>
          <a:xfrm>
            <a:off x="411480" y="1408113"/>
            <a:ext cx="11109960" cy="1655762"/>
          </a:xfrm>
        </p:spPr>
        <p:txBody>
          <a:bodyPr>
            <a:normAutofit fontScale="90000"/>
          </a:bodyPr>
          <a:lstStyle/>
          <a:p>
            <a:r>
              <a:rPr lang="lv-LV" dirty="0"/>
              <a:t>Pašreizējā situācija saistībā ar AMR un antibiotiku lietošanu cilvēku veselības sektorā Latvijā. Izaicinājumi un turpmākās aktivitātes</a:t>
            </a:r>
          </a:p>
        </p:txBody>
      </p:sp>
      <p:sp>
        <p:nvSpPr>
          <p:cNvPr id="5" name="Subtitle 4">
            <a:extLst>
              <a:ext uri="{FF2B5EF4-FFF2-40B4-BE49-F238E27FC236}">
                <a16:creationId xmlns:a16="http://schemas.microsoft.com/office/drawing/2014/main" id="{0A503825-45ED-427D-BC75-6AA26D899229}"/>
              </a:ext>
            </a:extLst>
          </p:cNvPr>
          <p:cNvSpPr>
            <a:spLocks noGrp="1"/>
          </p:cNvSpPr>
          <p:nvPr>
            <p:ph type="subTitle" idx="1"/>
          </p:nvPr>
        </p:nvSpPr>
        <p:spPr/>
        <p:txBody>
          <a:bodyPr/>
          <a:lstStyle/>
          <a:p>
            <a:r>
              <a:rPr lang="lv-LV" dirty="0"/>
              <a:t>Uga Dumpis</a:t>
            </a:r>
          </a:p>
          <a:p>
            <a:r>
              <a:rPr lang="lv-LV" dirty="0"/>
              <a:t>Paula Stradiņa Klīniskā Universitātes Slimnīca</a:t>
            </a:r>
          </a:p>
          <a:p>
            <a:r>
              <a:rPr lang="lv-LV" dirty="0"/>
              <a:t>Latvijas Universitāte</a:t>
            </a:r>
          </a:p>
        </p:txBody>
      </p:sp>
      <p:pic>
        <p:nvPicPr>
          <p:cNvPr id="6" name="Picture 2" descr="Grafiskā identitāte">
            <a:extLst>
              <a:ext uri="{FF2B5EF4-FFF2-40B4-BE49-F238E27FC236}">
                <a16:creationId xmlns:a16="http://schemas.microsoft.com/office/drawing/2014/main" id="{357B3DAF-3950-470E-AB6B-94C43A3E4BAE}"/>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142622" y="5362647"/>
            <a:ext cx="3863789" cy="1481603"/>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1030" name="Picture 6" descr="Logotipi un sagataves">
            <a:extLst>
              <a:ext uri="{FF2B5EF4-FFF2-40B4-BE49-F238E27FC236}">
                <a16:creationId xmlns:a16="http://schemas.microsoft.com/office/drawing/2014/main" id="{D8D681CD-B283-434B-914F-697C96C04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6484" y="5547074"/>
            <a:ext cx="3293215" cy="111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29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1265-35CD-2F87-1E9C-10B49732677E}"/>
              </a:ext>
            </a:extLst>
          </p:cNvPr>
          <p:cNvSpPr>
            <a:spLocks noGrp="1"/>
          </p:cNvSpPr>
          <p:nvPr>
            <p:ph type="title"/>
          </p:nvPr>
        </p:nvSpPr>
        <p:spPr>
          <a:xfrm>
            <a:off x="774700" y="330200"/>
            <a:ext cx="10515600" cy="1325563"/>
          </a:xfrm>
        </p:spPr>
        <p:txBody>
          <a:bodyPr>
            <a:normAutofit fontScale="90000"/>
          </a:bodyPr>
          <a:lstStyle/>
          <a:p>
            <a:r>
              <a:rPr lang="en-US" dirty="0" err="1"/>
              <a:t>Rezistences</a:t>
            </a:r>
            <a:r>
              <a:rPr lang="en-US" dirty="0"/>
              <a:t> </a:t>
            </a:r>
            <a:r>
              <a:rPr lang="en-US" dirty="0" err="1"/>
              <a:t>monitorings</a:t>
            </a:r>
            <a:br>
              <a:rPr lang="en-US" dirty="0"/>
            </a:br>
            <a:br>
              <a:rPr lang="en-US" dirty="0"/>
            </a:br>
            <a:r>
              <a:rPr lang="en-US" dirty="0"/>
              <a:t>EARS-Net</a:t>
            </a:r>
            <a:endParaRPr lang="lv-LV" dirty="0"/>
          </a:p>
        </p:txBody>
      </p:sp>
      <p:sp>
        <p:nvSpPr>
          <p:cNvPr id="3" name="Content Placeholder 2">
            <a:extLst>
              <a:ext uri="{FF2B5EF4-FFF2-40B4-BE49-F238E27FC236}">
                <a16:creationId xmlns:a16="http://schemas.microsoft.com/office/drawing/2014/main" id="{0D6FA62B-CF2A-7515-0F7A-0B556855BED3}"/>
              </a:ext>
            </a:extLst>
          </p:cNvPr>
          <p:cNvSpPr>
            <a:spLocks noGrp="1"/>
          </p:cNvSpPr>
          <p:nvPr>
            <p:ph idx="1"/>
          </p:nvPr>
        </p:nvSpPr>
        <p:spPr>
          <a:xfrm>
            <a:off x="137393" y="2448877"/>
            <a:ext cx="6044184" cy="4667250"/>
          </a:xfrm>
        </p:spPr>
        <p:txBody>
          <a:bodyPr>
            <a:normAutofit/>
          </a:bodyPr>
          <a:lstStyle/>
          <a:p>
            <a:pPr>
              <a:spcAft>
                <a:spcPts val="800"/>
              </a:spcAft>
            </a:pPr>
            <a:r>
              <a:rPr lang="en-US" sz="2000" dirty="0">
                <a:effectLst/>
                <a:latin typeface="Calibri "/>
                <a:ea typeface="Calibri" panose="020F0502020204030204" pitchFamily="34" charset="0"/>
                <a:cs typeface="Times New Roman" panose="02020603050405020304" pitchFamily="18" charset="0"/>
              </a:rPr>
              <a:t>SPKC </a:t>
            </a:r>
            <a:r>
              <a:rPr lang="en-US" sz="2000" dirty="0" err="1">
                <a:effectLst/>
                <a:latin typeface="Calibri "/>
                <a:ea typeface="Calibri" panose="020F0502020204030204" pitchFamily="34" charset="0"/>
                <a:cs typeface="Times New Roman" panose="02020603050405020304" pitchFamily="18" charset="0"/>
              </a:rPr>
              <a:t>apkopo</a:t>
            </a:r>
            <a:r>
              <a:rPr lang="en-US" sz="2000" dirty="0">
                <a:effectLst/>
                <a:latin typeface="Calibri "/>
                <a:ea typeface="Calibri" panose="020F0502020204030204" pitchFamily="34" charset="0"/>
                <a:cs typeface="Times New Roman" panose="02020603050405020304" pitchFamily="18" charset="0"/>
              </a:rPr>
              <a:t> </a:t>
            </a:r>
            <a:r>
              <a:rPr lang="en-US" sz="2000" dirty="0" err="1">
                <a:effectLst/>
                <a:latin typeface="Calibri "/>
                <a:ea typeface="Calibri" panose="020F0502020204030204" pitchFamily="34" charset="0"/>
                <a:cs typeface="Times New Roman" panose="02020603050405020304" pitchFamily="18" charset="0"/>
              </a:rPr>
              <a:t>datus</a:t>
            </a:r>
            <a:r>
              <a:rPr lang="en-US" sz="2000" dirty="0">
                <a:effectLst/>
                <a:latin typeface="Calibri "/>
                <a:ea typeface="Calibri" panose="020F0502020204030204" pitchFamily="34" charset="0"/>
                <a:cs typeface="Times New Roman" panose="02020603050405020304" pitchFamily="18" charset="0"/>
              </a:rPr>
              <a:t> no 1</a:t>
            </a:r>
            <a:r>
              <a:rPr lang="en-US" sz="2000" dirty="0">
                <a:latin typeface="Calibri "/>
                <a:ea typeface="Calibri" panose="020F0502020204030204" pitchFamily="34" charset="0"/>
                <a:cs typeface="Times New Roman" panose="02020603050405020304" pitchFamily="18" charset="0"/>
              </a:rPr>
              <a:t>3</a:t>
            </a:r>
            <a:r>
              <a:rPr lang="en-US" sz="2000" dirty="0">
                <a:effectLst/>
                <a:latin typeface="Calibri "/>
                <a:ea typeface="Calibri" panose="020F0502020204030204" pitchFamily="34" charset="0"/>
                <a:cs typeface="Times New Roman" panose="02020603050405020304" pitchFamily="18" charset="0"/>
              </a:rPr>
              <a:t> </a:t>
            </a:r>
            <a:r>
              <a:rPr lang="en-US" sz="2000" dirty="0" err="1">
                <a:effectLst/>
                <a:latin typeface="Calibri "/>
                <a:ea typeface="Calibri" panose="020F0502020204030204" pitchFamily="34" charset="0"/>
                <a:cs typeface="Times New Roman" panose="02020603050405020304" pitchFamily="18" charset="0"/>
              </a:rPr>
              <a:t>Latvijas</a:t>
            </a:r>
            <a:r>
              <a:rPr lang="en-US" sz="2000" dirty="0">
                <a:effectLst/>
                <a:latin typeface="Calibri "/>
                <a:ea typeface="Calibri" panose="020F0502020204030204" pitchFamily="34" charset="0"/>
                <a:cs typeface="Times New Roman" panose="02020603050405020304" pitchFamily="18" charset="0"/>
              </a:rPr>
              <a:t> </a:t>
            </a:r>
            <a:r>
              <a:rPr lang="en-US" sz="2000" dirty="0" err="1">
                <a:effectLst/>
                <a:latin typeface="Calibri "/>
                <a:ea typeface="Calibri" panose="020F0502020204030204" pitchFamily="34" charset="0"/>
                <a:cs typeface="Times New Roman" panose="02020603050405020304" pitchFamily="18" charset="0"/>
              </a:rPr>
              <a:t>laboratorijām</a:t>
            </a:r>
            <a:endParaRPr lang="lv-LV" sz="2000" dirty="0">
              <a:effectLst/>
              <a:latin typeface="Calibri "/>
              <a:ea typeface="Calibri" panose="020F0502020204030204" pitchFamily="34" charset="0"/>
              <a:cs typeface="Times New Roman" panose="02020603050405020304" pitchFamily="18" charset="0"/>
            </a:endParaRPr>
          </a:p>
          <a:p>
            <a:pPr>
              <a:spcAft>
                <a:spcPts val="800"/>
              </a:spcAft>
            </a:pPr>
            <a:r>
              <a:rPr lang="lv-LV" sz="2000" dirty="0">
                <a:latin typeface="Calibri "/>
                <a:ea typeface="Calibri" panose="020F0502020204030204" pitchFamily="34" charset="0"/>
                <a:cs typeface="Times New Roman" panose="02020603050405020304" pitchFamily="18" charset="0"/>
              </a:rPr>
              <a:t>Tikai </a:t>
            </a:r>
            <a:r>
              <a:rPr lang="lv-LV" sz="2000" dirty="0" err="1">
                <a:latin typeface="Calibri "/>
                <a:ea typeface="Calibri" panose="020F0502020204030204" pitchFamily="34" charset="0"/>
                <a:cs typeface="Times New Roman" panose="02020603050405020304" pitchFamily="18" charset="0"/>
              </a:rPr>
              <a:t>invazīvie</a:t>
            </a:r>
            <a:r>
              <a:rPr lang="lv-LV" sz="2000" dirty="0">
                <a:latin typeface="Calibri "/>
                <a:ea typeface="Calibri" panose="020F0502020204030204" pitchFamily="34" charset="0"/>
                <a:cs typeface="Times New Roman" panose="02020603050405020304" pitchFamily="18" charset="0"/>
              </a:rPr>
              <a:t> (asins, </a:t>
            </a:r>
            <a:r>
              <a:rPr lang="lv-LV" sz="2000" dirty="0" err="1">
                <a:latin typeface="Calibri "/>
                <a:ea typeface="Calibri" panose="020F0502020204030204" pitchFamily="34" charset="0"/>
                <a:cs typeface="Times New Roman" panose="02020603050405020304" pitchFamily="18" charset="0"/>
              </a:rPr>
              <a:t>likvors</a:t>
            </a:r>
            <a:r>
              <a:rPr lang="lv-LV" sz="2000" dirty="0">
                <a:latin typeface="Calibri "/>
                <a:ea typeface="Calibri" panose="020F0502020204030204" pitchFamily="34" charset="0"/>
                <a:cs typeface="Times New Roman" panose="02020603050405020304" pitchFamily="18" charset="0"/>
              </a:rPr>
              <a:t>) </a:t>
            </a:r>
            <a:r>
              <a:rPr lang="lv-LV" sz="2000" dirty="0" err="1">
                <a:latin typeface="Calibri "/>
                <a:ea typeface="Calibri" panose="020F0502020204030204" pitchFamily="34" charset="0"/>
                <a:cs typeface="Times New Roman" panose="02020603050405020304" pitchFamily="18" charset="0"/>
              </a:rPr>
              <a:t>izolāti</a:t>
            </a:r>
            <a:endParaRPr lang="lv-LV" sz="2000" dirty="0">
              <a:latin typeface="Calibri "/>
              <a:ea typeface="Calibri" panose="020F0502020204030204" pitchFamily="34" charset="0"/>
              <a:cs typeface="Times New Roman" panose="02020603050405020304" pitchFamily="18" charset="0"/>
            </a:endParaRPr>
          </a:p>
          <a:p>
            <a:pPr>
              <a:spcAft>
                <a:spcPts val="800"/>
              </a:spcAft>
            </a:pPr>
            <a:r>
              <a:rPr lang="lv-LV" sz="2000" dirty="0">
                <a:effectLst/>
                <a:latin typeface="Calibri "/>
                <a:ea typeface="Calibri" panose="020F0502020204030204" pitchFamily="34" charset="0"/>
                <a:cs typeface="Times New Roman" panose="02020603050405020304" pitchFamily="18" charset="0"/>
              </a:rPr>
              <a:t>Reizi gadā pārskats</a:t>
            </a:r>
          </a:p>
        </p:txBody>
      </p:sp>
      <p:pic>
        <p:nvPicPr>
          <p:cNvPr id="5" name="Picture 4">
            <a:extLst>
              <a:ext uri="{FF2B5EF4-FFF2-40B4-BE49-F238E27FC236}">
                <a16:creationId xmlns:a16="http://schemas.microsoft.com/office/drawing/2014/main" id="{A5C49840-56AB-EDDF-CBC7-6AC1D84B5698}"/>
              </a:ext>
            </a:extLst>
          </p:cNvPr>
          <p:cNvPicPr>
            <a:picLocks noChangeAspect="1"/>
          </p:cNvPicPr>
          <p:nvPr/>
        </p:nvPicPr>
        <p:blipFill>
          <a:blip r:embed="rId3"/>
          <a:stretch>
            <a:fillRect/>
          </a:stretch>
        </p:blipFill>
        <p:spPr>
          <a:xfrm>
            <a:off x="6291579" y="38481"/>
            <a:ext cx="5348404" cy="2798699"/>
          </a:xfrm>
          <a:prstGeom prst="rect">
            <a:avLst/>
          </a:prstGeom>
        </p:spPr>
      </p:pic>
      <p:graphicFrame>
        <p:nvGraphicFramePr>
          <p:cNvPr id="4" name="Table 3">
            <a:extLst>
              <a:ext uri="{FF2B5EF4-FFF2-40B4-BE49-F238E27FC236}">
                <a16:creationId xmlns:a16="http://schemas.microsoft.com/office/drawing/2014/main" id="{D71EDCBE-FEBA-0163-D7CB-9DDFF69A9B90}"/>
              </a:ext>
            </a:extLst>
          </p:cNvPr>
          <p:cNvGraphicFramePr>
            <a:graphicFrameLocks noGrp="1"/>
          </p:cNvGraphicFramePr>
          <p:nvPr/>
        </p:nvGraphicFramePr>
        <p:xfrm>
          <a:off x="6291580" y="2972117"/>
          <a:ext cx="5348403" cy="3620770"/>
        </p:xfrm>
        <a:graphic>
          <a:graphicData uri="http://schemas.openxmlformats.org/drawingml/2006/table">
            <a:tbl>
              <a:tblPr>
                <a:tableStyleId>{5C22544A-7EE6-4342-B048-85BDC9FD1C3A}</a:tableStyleId>
              </a:tblPr>
              <a:tblGrid>
                <a:gridCol w="2204853">
                  <a:extLst>
                    <a:ext uri="{9D8B030D-6E8A-4147-A177-3AD203B41FA5}">
                      <a16:colId xmlns:a16="http://schemas.microsoft.com/office/drawing/2014/main" val="3015078471"/>
                    </a:ext>
                  </a:extLst>
                </a:gridCol>
                <a:gridCol w="1047850">
                  <a:extLst>
                    <a:ext uri="{9D8B030D-6E8A-4147-A177-3AD203B41FA5}">
                      <a16:colId xmlns:a16="http://schemas.microsoft.com/office/drawing/2014/main" val="1864885651"/>
                    </a:ext>
                  </a:extLst>
                </a:gridCol>
                <a:gridCol w="1047850">
                  <a:extLst>
                    <a:ext uri="{9D8B030D-6E8A-4147-A177-3AD203B41FA5}">
                      <a16:colId xmlns:a16="http://schemas.microsoft.com/office/drawing/2014/main" val="1172269681"/>
                    </a:ext>
                  </a:extLst>
                </a:gridCol>
                <a:gridCol w="1047850">
                  <a:extLst>
                    <a:ext uri="{9D8B030D-6E8A-4147-A177-3AD203B41FA5}">
                      <a16:colId xmlns:a16="http://schemas.microsoft.com/office/drawing/2014/main" val="330936103"/>
                    </a:ext>
                  </a:extLst>
                </a:gridCol>
              </a:tblGrid>
              <a:tr h="190500">
                <a:tc rowSpan="2">
                  <a:txBody>
                    <a:bodyPr/>
                    <a:lstStyle/>
                    <a:p>
                      <a:pPr algn="just" fontAlgn="ctr"/>
                      <a:r>
                        <a:rPr lang="lv-LV" sz="1600" u="none" strike="noStrike" dirty="0">
                          <a:effectLst/>
                        </a:rPr>
                        <a:t>Bacterial species</a:t>
                      </a:r>
                      <a:endParaRPr lang="lv-LV" sz="1600" b="1" i="0" u="none" strike="noStrike" dirty="0">
                        <a:solidFill>
                          <a:srgbClr val="FFFFFF"/>
                        </a:solidFill>
                        <a:effectLst/>
                        <a:latin typeface="Tahoma" panose="020B0604030504040204" pitchFamily="34" charset="0"/>
                      </a:endParaRPr>
                    </a:p>
                  </a:txBody>
                  <a:tcPr marL="6350" marR="6350" marT="6350" marB="0" anchor="ctr"/>
                </a:tc>
                <a:tc gridSpan="3">
                  <a:txBody>
                    <a:bodyPr/>
                    <a:lstStyle/>
                    <a:p>
                      <a:pPr algn="ctr" fontAlgn="ctr"/>
                      <a:r>
                        <a:rPr lang="lv-LV" sz="1600" u="none" strike="noStrike">
                          <a:effectLst/>
                        </a:rPr>
                        <a:t>2022</a:t>
                      </a:r>
                      <a:endParaRPr lang="lv-LV" sz="1600" b="1" i="0" u="none" strike="noStrike">
                        <a:solidFill>
                          <a:srgbClr val="FFFFFF"/>
                        </a:solidFill>
                        <a:effectLst/>
                        <a:latin typeface="Tahoma" panose="020B0604030504040204" pitchFamily="34" charset="0"/>
                      </a:endParaRPr>
                    </a:p>
                  </a:txBody>
                  <a:tcPr marL="6350" marR="6350" marT="635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60731148"/>
                  </a:ext>
                </a:extLst>
              </a:tr>
              <a:tr h="444500">
                <a:tc vMerge="1">
                  <a:txBody>
                    <a:bodyPr/>
                    <a:lstStyle/>
                    <a:p>
                      <a:endParaRPr lang="lv-LV"/>
                    </a:p>
                  </a:txBody>
                  <a:tcPr/>
                </a:tc>
                <a:tc>
                  <a:txBody>
                    <a:bodyPr/>
                    <a:lstStyle/>
                    <a:p>
                      <a:pPr algn="ctr" fontAlgn="ctr"/>
                      <a:r>
                        <a:rPr lang="lv-LV" sz="1600" u="none" strike="noStrike" dirty="0">
                          <a:effectLst/>
                        </a:rPr>
                        <a:t>Labs (n)</a:t>
                      </a:r>
                      <a:endParaRPr lang="lv-LV" sz="1600" b="0" i="0" u="none" strike="noStrike" dirty="0">
                        <a:solidFill>
                          <a:srgbClr val="FFFFFF"/>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Isolates (n)</a:t>
                      </a:r>
                      <a:endParaRPr lang="lv-LV" sz="1600" b="0" i="0" u="none" strike="noStrike">
                        <a:solidFill>
                          <a:srgbClr val="FFFFFF"/>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Isolates from  ICU (%)</a:t>
                      </a:r>
                      <a:endParaRPr lang="lv-LV" sz="1600" b="0" i="0" u="none" strike="noStrike">
                        <a:solidFill>
                          <a:srgbClr val="FFFFFF"/>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2794016212"/>
                  </a:ext>
                </a:extLst>
              </a:tr>
              <a:tr h="190500">
                <a:tc>
                  <a:txBody>
                    <a:bodyPr/>
                    <a:lstStyle/>
                    <a:p>
                      <a:pPr algn="l" fontAlgn="ctr"/>
                      <a:r>
                        <a:rPr lang="lv-LV" sz="1600" u="none" strike="noStrike">
                          <a:effectLst/>
                        </a:rPr>
                        <a:t>E. coli</a:t>
                      </a:r>
                      <a:endParaRPr lang="lv-LV" sz="1600" b="0" i="1"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11</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484</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19</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776949157"/>
                  </a:ext>
                </a:extLst>
              </a:tr>
              <a:tr h="444500">
                <a:tc>
                  <a:txBody>
                    <a:bodyPr/>
                    <a:lstStyle/>
                    <a:p>
                      <a:pPr algn="l" fontAlgn="ctr"/>
                      <a:r>
                        <a:rPr lang="lv-LV" sz="1600" u="none" strike="noStrike" dirty="0">
                          <a:effectLst/>
                        </a:rPr>
                        <a:t>K. pneumoniae</a:t>
                      </a:r>
                      <a:endParaRPr lang="lv-LV" sz="1600" b="0" i="1" u="none" strike="noStrike" dirty="0">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11</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288</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23</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164802417"/>
                  </a:ext>
                </a:extLst>
              </a:tr>
              <a:tr h="444500">
                <a:tc>
                  <a:txBody>
                    <a:bodyPr/>
                    <a:lstStyle/>
                    <a:p>
                      <a:pPr algn="l" fontAlgn="ctr"/>
                      <a:r>
                        <a:rPr lang="lv-LV" sz="1600" u="none" strike="noStrike" dirty="0">
                          <a:effectLst/>
                        </a:rPr>
                        <a:t>P. aeruginosa</a:t>
                      </a:r>
                      <a:endParaRPr lang="lv-LV" sz="1600" b="0" i="1" u="none" strike="noStrike" dirty="0">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9</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72</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35</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149559169"/>
                  </a:ext>
                </a:extLst>
              </a:tr>
              <a:tr h="298450">
                <a:tc>
                  <a:txBody>
                    <a:bodyPr/>
                    <a:lstStyle/>
                    <a:p>
                      <a:pPr algn="l" fontAlgn="ctr"/>
                      <a:r>
                        <a:rPr lang="lv-LV" sz="1600" u="none" strike="noStrike">
                          <a:effectLst/>
                        </a:rPr>
                        <a:t>Acinetobacter spp.</a:t>
                      </a:r>
                      <a:endParaRPr lang="lv-LV" sz="1600" b="0" i="1"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8</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73</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41</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603357267"/>
                  </a:ext>
                </a:extLst>
              </a:tr>
              <a:tr h="190500">
                <a:tc>
                  <a:txBody>
                    <a:bodyPr/>
                    <a:lstStyle/>
                    <a:p>
                      <a:pPr algn="l" fontAlgn="ctr"/>
                      <a:r>
                        <a:rPr lang="lv-LV" sz="1600" u="none" strike="noStrike">
                          <a:effectLst/>
                        </a:rPr>
                        <a:t>S. aureus</a:t>
                      </a:r>
                      <a:endParaRPr lang="lv-LV" sz="1600" b="0" i="1"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13</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521</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15</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317768928"/>
                  </a:ext>
                </a:extLst>
              </a:tr>
              <a:tr h="444500">
                <a:tc>
                  <a:txBody>
                    <a:bodyPr/>
                    <a:lstStyle/>
                    <a:p>
                      <a:pPr algn="l" fontAlgn="ctr"/>
                      <a:r>
                        <a:rPr lang="lv-LV" sz="1600" u="none" strike="noStrike">
                          <a:effectLst/>
                        </a:rPr>
                        <a:t>S. pneumoniae</a:t>
                      </a:r>
                      <a:endParaRPr lang="lv-LV" sz="1600" b="0" i="1"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8</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106</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25</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2954831710"/>
                  </a:ext>
                </a:extLst>
              </a:tr>
              <a:tr h="0">
                <a:tc>
                  <a:txBody>
                    <a:bodyPr/>
                    <a:lstStyle/>
                    <a:p>
                      <a:pPr algn="l" fontAlgn="ctr"/>
                      <a:r>
                        <a:rPr lang="lv-LV" sz="1600" u="none" strike="noStrike">
                          <a:effectLst/>
                        </a:rPr>
                        <a:t>E. faecalis</a:t>
                      </a:r>
                      <a:endParaRPr lang="lv-LV" sz="1600" b="0" i="1"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10</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162</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24</a:t>
                      </a:r>
                      <a:endParaRPr lang="lv-LV" sz="1600" b="0" i="0" u="none" strike="noStrike">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221872278"/>
                  </a:ext>
                </a:extLst>
              </a:tr>
              <a:tr h="190500">
                <a:tc>
                  <a:txBody>
                    <a:bodyPr/>
                    <a:lstStyle/>
                    <a:p>
                      <a:pPr algn="l" fontAlgn="ctr"/>
                      <a:r>
                        <a:rPr lang="lv-LV" sz="1600" u="none" strike="noStrike">
                          <a:effectLst/>
                        </a:rPr>
                        <a:t>E. faecium</a:t>
                      </a:r>
                      <a:endParaRPr lang="lv-LV" sz="1600" b="0" i="1"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10</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a:effectLst/>
                        </a:rPr>
                        <a:t>97</a:t>
                      </a:r>
                      <a:endParaRPr lang="lv-LV" sz="1600" b="0" i="0" u="none" strike="noStrike">
                        <a:solidFill>
                          <a:srgbClr val="000000"/>
                        </a:solidFill>
                        <a:effectLst/>
                        <a:latin typeface="Tahoma" panose="020B0604030504040204" pitchFamily="34" charset="0"/>
                      </a:endParaRPr>
                    </a:p>
                  </a:txBody>
                  <a:tcPr marL="6350" marR="6350" marT="6350" marB="0" anchor="ctr"/>
                </a:tc>
                <a:tc>
                  <a:txBody>
                    <a:bodyPr/>
                    <a:lstStyle/>
                    <a:p>
                      <a:pPr algn="ctr" fontAlgn="ctr"/>
                      <a:r>
                        <a:rPr lang="lv-LV" sz="1600" u="none" strike="noStrike" dirty="0">
                          <a:effectLst/>
                        </a:rPr>
                        <a:t>32</a:t>
                      </a:r>
                      <a:endParaRPr lang="lv-LV" sz="1600" b="0" i="0" u="none" strike="noStrike" dirty="0">
                        <a:solidFill>
                          <a:srgbClr val="000000"/>
                        </a:solidFill>
                        <a:effectLst/>
                        <a:latin typeface="Tahoma" panose="020B0604030504040204" pitchFamily="34" charset="0"/>
                      </a:endParaRPr>
                    </a:p>
                  </a:txBody>
                  <a:tcPr marL="6350" marR="6350" marT="6350" marB="0" anchor="ctr"/>
                </a:tc>
                <a:extLst>
                  <a:ext uri="{0D108BD9-81ED-4DB2-BD59-A6C34878D82A}">
                    <a16:rowId xmlns:a16="http://schemas.microsoft.com/office/drawing/2014/main" val="1031170520"/>
                  </a:ext>
                </a:extLst>
              </a:tr>
            </a:tbl>
          </a:graphicData>
        </a:graphic>
      </p:graphicFrame>
    </p:spTree>
    <p:extLst>
      <p:ext uri="{BB962C8B-B14F-4D97-AF65-F5344CB8AC3E}">
        <p14:creationId xmlns:p14="http://schemas.microsoft.com/office/powerpoint/2010/main" val="248285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B37C-4B32-21D1-80F2-FB0E51E83116}"/>
              </a:ext>
            </a:extLst>
          </p:cNvPr>
          <p:cNvSpPr>
            <a:spLocks noGrp="1"/>
          </p:cNvSpPr>
          <p:nvPr>
            <p:ph type="title"/>
          </p:nvPr>
        </p:nvSpPr>
        <p:spPr>
          <a:xfrm>
            <a:off x="848264" y="82542"/>
            <a:ext cx="10515600" cy="1133693"/>
          </a:xfrm>
        </p:spPr>
        <p:txBody>
          <a:bodyPr>
            <a:normAutofit fontScale="90000"/>
          </a:bodyPr>
          <a:lstStyle/>
          <a:p>
            <a:r>
              <a:rPr lang="en-US" sz="5200" i="1" dirty="0"/>
              <a:t>E.coli </a:t>
            </a:r>
            <a:r>
              <a:rPr lang="en-US" sz="5200" dirty="0" err="1"/>
              <a:t>rezistence</a:t>
            </a:r>
            <a:r>
              <a:rPr lang="en-US" sz="5200" dirty="0"/>
              <a:t>, % no </a:t>
            </a:r>
            <a:r>
              <a:rPr lang="en-US" sz="5200" dirty="0" err="1"/>
              <a:t>testētajiem</a:t>
            </a:r>
            <a:r>
              <a:rPr lang="en-US" sz="5200" dirty="0"/>
              <a:t> </a:t>
            </a:r>
            <a:r>
              <a:rPr lang="en-US" sz="5200" dirty="0" err="1"/>
              <a:t>izolātiem</a:t>
            </a:r>
            <a:r>
              <a:rPr lang="en-US" sz="5200" dirty="0"/>
              <a:t>, 2011.-2022.</a:t>
            </a:r>
            <a:endParaRPr lang="lv-LV" sz="5200" dirty="0"/>
          </a:p>
        </p:txBody>
      </p:sp>
      <p:graphicFrame>
        <p:nvGraphicFramePr>
          <p:cNvPr id="17" name="Content Placeholder 3">
            <a:extLst>
              <a:ext uri="{FF2B5EF4-FFF2-40B4-BE49-F238E27FC236}">
                <a16:creationId xmlns:a16="http://schemas.microsoft.com/office/drawing/2014/main" id="{30FF65D4-5750-0391-C788-B3CED8687F7D}"/>
              </a:ext>
            </a:extLst>
          </p:cNvPr>
          <p:cNvGraphicFramePr>
            <a:graphicFrameLocks noGrp="1"/>
          </p:cNvGraphicFramePr>
          <p:nvPr>
            <p:ph idx="1"/>
            <p:extLst>
              <p:ext uri="{D42A27DB-BD31-4B8C-83A1-F6EECF244321}">
                <p14:modId xmlns:p14="http://schemas.microsoft.com/office/powerpoint/2010/main" val="2410584735"/>
              </p:ext>
            </p:extLst>
          </p:nvPr>
        </p:nvGraphicFramePr>
        <p:xfrm>
          <a:off x="708804" y="1216235"/>
          <a:ext cx="10515600" cy="503237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6B1BAEC6-0260-96F7-C66D-19EFC8F3AB05}"/>
              </a:ext>
            </a:extLst>
          </p:cNvPr>
          <p:cNvSpPr>
            <a:spLocks noGrp="1"/>
          </p:cNvSpPr>
          <p:nvPr>
            <p:ph type="ftr" sz="quarter" idx="11"/>
          </p:nvPr>
        </p:nvSpPr>
        <p:spPr/>
        <p:txBody>
          <a:bodyPr/>
          <a:lstStyle/>
          <a:p>
            <a:r>
              <a:rPr lang="lv-LV" dirty="0"/>
              <a:t>Ieva </a:t>
            </a:r>
            <a:r>
              <a:rPr lang="lv-LV" dirty="0" err="1"/>
              <a:t>Voita</a:t>
            </a:r>
            <a:r>
              <a:rPr lang="lv-LV" dirty="0"/>
              <a:t>, SPKC ziņojums</a:t>
            </a:r>
          </a:p>
        </p:txBody>
      </p:sp>
    </p:spTree>
    <p:extLst>
      <p:ext uri="{BB962C8B-B14F-4D97-AF65-F5344CB8AC3E}">
        <p14:creationId xmlns:p14="http://schemas.microsoft.com/office/powerpoint/2010/main" val="3765298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3A800-4B10-4BC7-ECEF-BA7C91389619}"/>
              </a:ext>
            </a:extLst>
          </p:cNvPr>
          <p:cNvSpPr>
            <a:spLocks noGrp="1"/>
          </p:cNvSpPr>
          <p:nvPr>
            <p:ph type="title"/>
          </p:nvPr>
        </p:nvSpPr>
        <p:spPr>
          <a:xfrm>
            <a:off x="622540" y="65289"/>
            <a:ext cx="10731260" cy="1133693"/>
          </a:xfrm>
        </p:spPr>
        <p:txBody>
          <a:bodyPr>
            <a:normAutofit fontScale="90000"/>
          </a:bodyPr>
          <a:lstStyle/>
          <a:p>
            <a:r>
              <a:rPr lang="en-US" sz="5400" i="1" dirty="0"/>
              <a:t>A</a:t>
            </a:r>
            <a:r>
              <a:rPr lang="lv-LV" sz="5400" i="1" dirty="0" err="1"/>
              <a:t>cinetobacter</a:t>
            </a:r>
            <a:r>
              <a:rPr lang="lv-LV" sz="5400" i="1" dirty="0"/>
              <a:t> </a:t>
            </a:r>
            <a:r>
              <a:rPr lang="en-US" sz="5400" i="1" dirty="0" err="1"/>
              <a:t>bauma</a:t>
            </a:r>
            <a:r>
              <a:rPr lang="lv-LV" sz="5400" i="1" dirty="0"/>
              <a:t>n</a:t>
            </a:r>
            <a:r>
              <a:rPr lang="en-US" sz="5400" i="1" dirty="0" err="1"/>
              <a:t>nii</a:t>
            </a:r>
            <a:r>
              <a:rPr lang="en-US" sz="5400" i="1" dirty="0"/>
              <a:t> </a:t>
            </a:r>
            <a:r>
              <a:rPr lang="en-US" sz="5400" dirty="0" err="1"/>
              <a:t>rezistence</a:t>
            </a:r>
            <a:r>
              <a:rPr lang="en-US" sz="5400" dirty="0"/>
              <a:t>, % no </a:t>
            </a:r>
            <a:r>
              <a:rPr lang="en-US" sz="5400" dirty="0" err="1"/>
              <a:t>testētajiem</a:t>
            </a:r>
            <a:r>
              <a:rPr lang="en-US" sz="5400" dirty="0"/>
              <a:t> </a:t>
            </a:r>
            <a:r>
              <a:rPr lang="en-US" sz="5400" dirty="0" err="1"/>
              <a:t>izolātiem</a:t>
            </a:r>
            <a:r>
              <a:rPr lang="en-US" sz="5400" dirty="0"/>
              <a:t>, 2011.-2022.</a:t>
            </a:r>
            <a:endParaRPr lang="lv-LV" sz="5200" dirty="0"/>
          </a:p>
        </p:txBody>
      </p:sp>
      <p:graphicFrame>
        <p:nvGraphicFramePr>
          <p:cNvPr id="7" name="Content Placeholder 3">
            <a:extLst>
              <a:ext uri="{FF2B5EF4-FFF2-40B4-BE49-F238E27FC236}">
                <a16:creationId xmlns:a16="http://schemas.microsoft.com/office/drawing/2014/main" id="{C39AAEA9-5CEF-C61E-8F3B-0D5572040FFC}"/>
              </a:ext>
            </a:extLst>
          </p:cNvPr>
          <p:cNvGraphicFramePr>
            <a:graphicFrameLocks noGrp="1"/>
          </p:cNvGraphicFramePr>
          <p:nvPr>
            <p:ph idx="1"/>
            <p:extLst>
              <p:ext uri="{D42A27DB-BD31-4B8C-83A1-F6EECF244321}">
                <p14:modId xmlns:p14="http://schemas.microsoft.com/office/powerpoint/2010/main" val="309951211"/>
              </p:ext>
            </p:extLst>
          </p:nvPr>
        </p:nvGraphicFramePr>
        <p:xfrm>
          <a:off x="622540" y="1351171"/>
          <a:ext cx="10515600" cy="4829175"/>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0B5A576C-0BD0-48CA-7AC5-E3860AB11C8C}"/>
              </a:ext>
            </a:extLst>
          </p:cNvPr>
          <p:cNvSpPr>
            <a:spLocks noGrp="1"/>
          </p:cNvSpPr>
          <p:nvPr>
            <p:ph type="ftr" sz="quarter" idx="11"/>
          </p:nvPr>
        </p:nvSpPr>
        <p:spPr/>
        <p:txBody>
          <a:bodyPr/>
          <a:lstStyle/>
          <a:p>
            <a:r>
              <a:rPr lang="lv-LV"/>
              <a:t>Ieva Voita, SPKC ziņojums</a:t>
            </a:r>
          </a:p>
        </p:txBody>
      </p:sp>
    </p:spTree>
    <p:extLst>
      <p:ext uri="{BB962C8B-B14F-4D97-AF65-F5344CB8AC3E}">
        <p14:creationId xmlns:p14="http://schemas.microsoft.com/office/powerpoint/2010/main" val="3715906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676B-F19C-CB4D-CD05-C91AC24EBD2F}"/>
              </a:ext>
            </a:extLst>
          </p:cNvPr>
          <p:cNvSpPr>
            <a:spLocks noGrp="1"/>
          </p:cNvSpPr>
          <p:nvPr>
            <p:ph type="title"/>
          </p:nvPr>
        </p:nvSpPr>
        <p:spPr>
          <a:xfrm>
            <a:off x="734683" y="65483"/>
            <a:ext cx="10515600" cy="1133499"/>
          </a:xfrm>
        </p:spPr>
        <p:txBody>
          <a:bodyPr>
            <a:normAutofit fontScale="90000"/>
          </a:bodyPr>
          <a:lstStyle/>
          <a:p>
            <a:pPr algn="ctr"/>
            <a:r>
              <a:rPr lang="en-US" sz="5200" i="1" dirty="0" err="1"/>
              <a:t>K.pneumoniae</a:t>
            </a:r>
            <a:r>
              <a:rPr lang="en-US" sz="5200" i="1" dirty="0"/>
              <a:t> </a:t>
            </a:r>
            <a:r>
              <a:rPr lang="en-US" sz="5200" dirty="0" err="1"/>
              <a:t>rezistence</a:t>
            </a:r>
            <a:r>
              <a:rPr lang="en-US" sz="5200" dirty="0"/>
              <a:t>, % no </a:t>
            </a:r>
            <a:r>
              <a:rPr lang="en-US" sz="5200" dirty="0" err="1"/>
              <a:t>testētajiem</a:t>
            </a:r>
            <a:r>
              <a:rPr lang="en-US" sz="5200" dirty="0"/>
              <a:t> </a:t>
            </a:r>
            <a:r>
              <a:rPr lang="en-US" sz="5200" dirty="0" err="1"/>
              <a:t>izolātiem</a:t>
            </a:r>
            <a:r>
              <a:rPr lang="en-US" sz="5200" dirty="0"/>
              <a:t>, 2011.-2022.</a:t>
            </a:r>
            <a:endParaRPr lang="lv-LV" sz="5200" dirty="0"/>
          </a:p>
        </p:txBody>
      </p:sp>
      <p:graphicFrame>
        <p:nvGraphicFramePr>
          <p:cNvPr id="7" name="Content Placeholder 3">
            <a:extLst>
              <a:ext uri="{FF2B5EF4-FFF2-40B4-BE49-F238E27FC236}">
                <a16:creationId xmlns:a16="http://schemas.microsoft.com/office/drawing/2014/main" id="{B057F2D6-2EA6-59BD-4E5F-0D246762F1E3}"/>
              </a:ext>
            </a:extLst>
          </p:cNvPr>
          <p:cNvGraphicFramePr>
            <a:graphicFrameLocks noGrp="1"/>
          </p:cNvGraphicFramePr>
          <p:nvPr>
            <p:ph idx="1"/>
            <p:extLst>
              <p:ext uri="{D42A27DB-BD31-4B8C-83A1-F6EECF244321}">
                <p14:modId xmlns:p14="http://schemas.microsoft.com/office/powerpoint/2010/main" val="2305963443"/>
              </p:ext>
            </p:extLst>
          </p:nvPr>
        </p:nvGraphicFramePr>
        <p:xfrm>
          <a:off x="734683" y="1362973"/>
          <a:ext cx="10515600" cy="490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1011CEF8-FA64-CCA7-1533-C10DDA159C89}"/>
              </a:ext>
            </a:extLst>
          </p:cNvPr>
          <p:cNvSpPr>
            <a:spLocks noGrp="1"/>
          </p:cNvSpPr>
          <p:nvPr>
            <p:ph type="ftr" sz="quarter" idx="11"/>
          </p:nvPr>
        </p:nvSpPr>
        <p:spPr/>
        <p:txBody>
          <a:bodyPr/>
          <a:lstStyle/>
          <a:p>
            <a:r>
              <a:rPr lang="lv-LV"/>
              <a:t>Ieva Voita, SPKC ziņojums</a:t>
            </a:r>
          </a:p>
        </p:txBody>
      </p:sp>
    </p:spTree>
    <p:extLst>
      <p:ext uri="{BB962C8B-B14F-4D97-AF65-F5344CB8AC3E}">
        <p14:creationId xmlns:p14="http://schemas.microsoft.com/office/powerpoint/2010/main" val="93178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C7953CA-5065-42DB-A087-41951AB2F16A}"/>
              </a:ext>
            </a:extLst>
          </p:cNvPr>
          <p:cNvGraphicFramePr>
            <a:graphicFrameLocks/>
          </p:cNvGraphicFramePr>
          <p:nvPr>
            <p:extLst>
              <p:ext uri="{D42A27DB-BD31-4B8C-83A1-F6EECF244321}">
                <p14:modId xmlns:p14="http://schemas.microsoft.com/office/powerpoint/2010/main" val="389916166"/>
              </p:ext>
            </p:extLst>
          </p:nvPr>
        </p:nvGraphicFramePr>
        <p:xfrm>
          <a:off x="1341120" y="379730"/>
          <a:ext cx="9225528" cy="5861939"/>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06B4D5A0-D5D2-4E56-A27A-84A3E8ED7F35}"/>
              </a:ext>
            </a:extLst>
          </p:cNvPr>
          <p:cNvSpPr>
            <a:spLocks noGrp="1"/>
          </p:cNvSpPr>
          <p:nvPr>
            <p:ph type="ftr" sz="quarter" idx="11"/>
          </p:nvPr>
        </p:nvSpPr>
        <p:spPr/>
        <p:txBody>
          <a:bodyPr/>
          <a:lstStyle/>
          <a:p>
            <a:r>
              <a:rPr lang="lv-LV"/>
              <a:t>Ieva Voita, SPKC ziņojums</a:t>
            </a:r>
          </a:p>
        </p:txBody>
      </p:sp>
    </p:spTree>
    <p:extLst>
      <p:ext uri="{BB962C8B-B14F-4D97-AF65-F5344CB8AC3E}">
        <p14:creationId xmlns:p14="http://schemas.microsoft.com/office/powerpoint/2010/main" val="407997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04FE-1656-89BC-2F3F-6FC71DDF8CC8}"/>
              </a:ext>
            </a:extLst>
          </p:cNvPr>
          <p:cNvSpPr>
            <a:spLocks noGrp="1"/>
          </p:cNvSpPr>
          <p:nvPr>
            <p:ph type="title"/>
          </p:nvPr>
        </p:nvSpPr>
        <p:spPr>
          <a:xfrm>
            <a:off x="758952" y="276198"/>
            <a:ext cx="10477600" cy="1157242"/>
          </a:xfrm>
        </p:spPr>
        <p:txBody>
          <a:bodyPr>
            <a:normAutofit fontScale="90000"/>
          </a:bodyPr>
          <a:lstStyle/>
          <a:p>
            <a:r>
              <a:rPr lang="lv-LV" sz="4000" dirty="0"/>
              <a:t>Invazīvo izolātu absolūtais sadalījums, n, 2017.-2022. gadā</a:t>
            </a:r>
          </a:p>
        </p:txBody>
      </p:sp>
      <p:graphicFrame>
        <p:nvGraphicFramePr>
          <p:cNvPr id="7" name="Content Placeholder 3">
            <a:extLst>
              <a:ext uri="{FF2B5EF4-FFF2-40B4-BE49-F238E27FC236}">
                <a16:creationId xmlns:a16="http://schemas.microsoft.com/office/drawing/2014/main" id="{2A6FBFF6-0C3F-7FC8-315E-343A8ED54CD3}"/>
              </a:ext>
            </a:extLst>
          </p:cNvPr>
          <p:cNvGraphicFramePr>
            <a:graphicFrameLocks noGrp="1"/>
          </p:cNvGraphicFramePr>
          <p:nvPr>
            <p:ph idx="1"/>
          </p:nvPr>
        </p:nvGraphicFramePr>
        <p:xfrm>
          <a:off x="1250830" y="2122098"/>
          <a:ext cx="9690340" cy="3875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385639-CB2B-4D61-BC51-CD73C51A0D79}"/>
              </a:ext>
            </a:extLst>
          </p:cNvPr>
          <p:cNvSpPr>
            <a:spLocks noGrp="1"/>
          </p:cNvSpPr>
          <p:nvPr>
            <p:ph sz="half" idx="2"/>
          </p:nvPr>
        </p:nvSpPr>
        <p:spPr>
          <a:xfrm>
            <a:off x="615602" y="956718"/>
            <a:ext cx="5181600" cy="4351338"/>
          </a:xfrm>
        </p:spPr>
        <p:txBody>
          <a:bodyPr>
            <a:normAutofit/>
          </a:bodyPr>
          <a:lstStyle/>
          <a:p>
            <a:pPr marL="0" indent="0">
              <a:buNone/>
            </a:pPr>
            <a:r>
              <a:rPr lang="en-GB" sz="2400" dirty="0">
                <a:effectLst/>
              </a:rPr>
              <a:t>Visā PSKUS un NMC </a:t>
            </a:r>
            <a:r>
              <a:rPr lang="en-GB" sz="2400" dirty="0" err="1">
                <a:effectLst/>
              </a:rPr>
              <a:t>veikto</a:t>
            </a:r>
            <a:r>
              <a:rPr lang="en-GB" sz="2400" dirty="0">
                <a:effectLst/>
              </a:rPr>
              <a:t> </a:t>
            </a:r>
            <a:r>
              <a:rPr lang="en-GB" sz="2400" dirty="0" err="1">
                <a:effectLst/>
              </a:rPr>
              <a:t>asins</a:t>
            </a:r>
            <a:r>
              <a:rPr lang="en-GB" sz="2400" dirty="0">
                <a:effectLst/>
              </a:rPr>
              <a:t> </a:t>
            </a:r>
            <a:r>
              <a:rPr lang="en-GB" sz="2400" dirty="0" err="1">
                <a:effectLst/>
              </a:rPr>
              <a:t>uzsējumu</a:t>
            </a:r>
            <a:r>
              <a:rPr lang="en-GB" sz="2400" dirty="0">
                <a:effectLst/>
              </a:rPr>
              <a:t> </a:t>
            </a:r>
            <a:r>
              <a:rPr lang="en-GB" sz="2400" dirty="0" err="1">
                <a:effectLst/>
              </a:rPr>
              <a:t>skaits</a:t>
            </a:r>
            <a:r>
              <a:rPr lang="en-GB" sz="2400" dirty="0">
                <a:effectLst/>
              </a:rPr>
              <a:t> </a:t>
            </a:r>
            <a:r>
              <a:rPr lang="en-GB" sz="2400" dirty="0" err="1">
                <a:effectLst/>
              </a:rPr>
              <a:t>uz</a:t>
            </a:r>
            <a:r>
              <a:rPr lang="en-GB" sz="2400" dirty="0">
                <a:effectLst/>
              </a:rPr>
              <a:t> 1000 </a:t>
            </a:r>
            <a:r>
              <a:rPr lang="en-GB" sz="2400" dirty="0" err="1">
                <a:effectLst/>
              </a:rPr>
              <a:t>gultas</a:t>
            </a:r>
            <a:r>
              <a:rPr lang="en-GB" sz="2400" dirty="0">
                <a:effectLst/>
              </a:rPr>
              <a:t> </a:t>
            </a:r>
            <a:r>
              <a:rPr lang="en-GB" sz="2400" dirty="0" err="1">
                <a:effectLst/>
              </a:rPr>
              <a:t>dienām</a:t>
            </a:r>
            <a:r>
              <a:rPr lang="en-GB" sz="2400" dirty="0">
                <a:effectLst/>
              </a:rPr>
              <a:t> </a:t>
            </a:r>
            <a:r>
              <a:rPr lang="en-GB" sz="2400" dirty="0" err="1">
                <a:effectLst/>
              </a:rPr>
              <a:t>perioda</a:t>
            </a:r>
            <a:r>
              <a:rPr lang="en-GB" sz="2400" dirty="0">
                <a:effectLst/>
              </a:rPr>
              <a:t>̄ no 2019. </a:t>
            </a:r>
            <a:r>
              <a:rPr lang="en-GB" sz="2400" dirty="0" err="1">
                <a:effectLst/>
              </a:rPr>
              <a:t>līdz</a:t>
            </a:r>
            <a:r>
              <a:rPr lang="en-GB" sz="2400" dirty="0">
                <a:effectLst/>
              </a:rPr>
              <a:t> 2021. </a:t>
            </a:r>
            <a:r>
              <a:rPr lang="en-GB" sz="2400" dirty="0" err="1">
                <a:effectLst/>
              </a:rPr>
              <a:t>gadam</a:t>
            </a:r>
            <a:r>
              <a:rPr lang="en-GB" sz="2400" dirty="0">
                <a:effectLst/>
              </a:rPr>
              <a:t> </a:t>
            </a:r>
            <a:endParaRPr lang="en-GB" sz="2400" dirty="0"/>
          </a:p>
          <a:p>
            <a:pPr marL="0" indent="0">
              <a:buNone/>
            </a:pPr>
            <a:endParaRPr lang="lv-LV" sz="2400" dirty="0"/>
          </a:p>
        </p:txBody>
      </p:sp>
      <p:sp>
        <p:nvSpPr>
          <p:cNvPr id="11" name="TextBox 10">
            <a:extLst>
              <a:ext uri="{FF2B5EF4-FFF2-40B4-BE49-F238E27FC236}">
                <a16:creationId xmlns:a16="http://schemas.microsoft.com/office/drawing/2014/main" id="{3D3DAEB5-EB30-FF29-1EF1-9A3F6EA6D5BA}"/>
              </a:ext>
            </a:extLst>
          </p:cNvPr>
          <p:cNvSpPr txBox="1"/>
          <p:nvPr/>
        </p:nvSpPr>
        <p:spPr>
          <a:xfrm>
            <a:off x="5515262" y="5851080"/>
            <a:ext cx="6711812" cy="430887"/>
          </a:xfrm>
          <a:prstGeom prst="rect">
            <a:avLst/>
          </a:prstGeom>
          <a:noFill/>
        </p:spPr>
        <p:txBody>
          <a:bodyPr wrap="square" rtlCol="0">
            <a:spAutoFit/>
          </a:bodyPr>
          <a:lstStyle/>
          <a:p>
            <a:pPr algn="just"/>
            <a:r>
              <a:rPr lang="en-GB" sz="1100" dirty="0"/>
              <a:t>Annual report of the European Antimicrobial Resistance Surveillance Network (EARS-Net), Blood culture sets/1000 patient-days. EU/EEA countries, 2018</a:t>
            </a:r>
            <a:endParaRPr lang="en-LV" sz="1100" dirty="0"/>
          </a:p>
        </p:txBody>
      </p:sp>
      <p:sp>
        <p:nvSpPr>
          <p:cNvPr id="7" name="Title 1">
            <a:extLst>
              <a:ext uri="{FF2B5EF4-FFF2-40B4-BE49-F238E27FC236}">
                <a16:creationId xmlns:a16="http://schemas.microsoft.com/office/drawing/2014/main" id="{2A2180B1-FBAF-9836-AA48-18080CAFABE6}"/>
              </a:ext>
            </a:extLst>
          </p:cNvPr>
          <p:cNvSpPr>
            <a:spLocks noGrp="1"/>
          </p:cNvSpPr>
          <p:nvPr>
            <p:ph type="title"/>
          </p:nvPr>
        </p:nvSpPr>
        <p:spPr>
          <a:xfrm>
            <a:off x="0" y="0"/>
            <a:ext cx="3932237" cy="671513"/>
          </a:xfrm>
        </p:spPr>
        <p:txBody>
          <a:bodyPr>
            <a:noAutofit/>
          </a:bodyPr>
          <a:lstStyle/>
          <a:p>
            <a:endParaRPr lang="en-LV" sz="2400" b="1" dirty="0">
              <a:solidFill>
                <a:srgbClr val="FF0000"/>
              </a:solidFill>
            </a:endParaRPr>
          </a:p>
        </p:txBody>
      </p:sp>
      <p:graphicFrame>
        <p:nvGraphicFramePr>
          <p:cNvPr id="12" name="Table 11">
            <a:extLst>
              <a:ext uri="{FF2B5EF4-FFF2-40B4-BE49-F238E27FC236}">
                <a16:creationId xmlns:a16="http://schemas.microsoft.com/office/drawing/2014/main" id="{C096633C-8DE1-F3D4-27FE-E566BD307CBB}"/>
              </a:ext>
            </a:extLst>
          </p:cNvPr>
          <p:cNvGraphicFramePr>
            <a:graphicFrameLocks noGrp="1"/>
          </p:cNvGraphicFramePr>
          <p:nvPr>
            <p:extLst>
              <p:ext uri="{D42A27DB-BD31-4B8C-83A1-F6EECF244321}">
                <p14:modId xmlns:p14="http://schemas.microsoft.com/office/powerpoint/2010/main" val="4084627035"/>
              </p:ext>
            </p:extLst>
          </p:nvPr>
        </p:nvGraphicFramePr>
        <p:xfrm>
          <a:off x="615602" y="2179422"/>
          <a:ext cx="4850130" cy="3597275"/>
        </p:xfrm>
        <a:graphic>
          <a:graphicData uri="http://schemas.openxmlformats.org/drawingml/2006/table">
            <a:tbl>
              <a:tblPr firstRow="1" firstCol="1" bandRow="1">
                <a:tableStyleId>{5C22544A-7EE6-4342-B048-85BDC9FD1C3A}</a:tableStyleId>
              </a:tblPr>
              <a:tblGrid>
                <a:gridCol w="1707515">
                  <a:extLst>
                    <a:ext uri="{9D8B030D-6E8A-4147-A177-3AD203B41FA5}">
                      <a16:colId xmlns:a16="http://schemas.microsoft.com/office/drawing/2014/main" val="2709867886"/>
                    </a:ext>
                  </a:extLst>
                </a:gridCol>
                <a:gridCol w="989965">
                  <a:extLst>
                    <a:ext uri="{9D8B030D-6E8A-4147-A177-3AD203B41FA5}">
                      <a16:colId xmlns:a16="http://schemas.microsoft.com/office/drawing/2014/main" val="889564172"/>
                    </a:ext>
                  </a:extLst>
                </a:gridCol>
                <a:gridCol w="1076325">
                  <a:extLst>
                    <a:ext uri="{9D8B030D-6E8A-4147-A177-3AD203B41FA5}">
                      <a16:colId xmlns:a16="http://schemas.microsoft.com/office/drawing/2014/main" val="2359469118"/>
                    </a:ext>
                  </a:extLst>
                </a:gridCol>
                <a:gridCol w="1076325">
                  <a:extLst>
                    <a:ext uri="{9D8B030D-6E8A-4147-A177-3AD203B41FA5}">
                      <a16:colId xmlns:a16="http://schemas.microsoft.com/office/drawing/2014/main" val="2103725942"/>
                    </a:ext>
                  </a:extLst>
                </a:gridCol>
              </a:tblGrid>
              <a:tr h="305435">
                <a:tc>
                  <a:txBody>
                    <a:bodyPr/>
                    <a:lstStyle/>
                    <a:p>
                      <a:pPr algn="ctr"/>
                      <a:r>
                        <a:rPr lang="en-GB" sz="1200" kern="100" dirty="0">
                          <a:solidFill>
                            <a:schemeClr val="tx1"/>
                          </a:solidFill>
                          <a:effectLst/>
                        </a:rPr>
                        <a:t> </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lgn="ctr"/>
                      <a:r>
                        <a:rPr lang="en-GB" sz="1200" kern="100" dirty="0">
                          <a:solidFill>
                            <a:schemeClr val="tx1"/>
                          </a:solidFill>
                          <a:effectLst/>
                        </a:rPr>
                        <a:t>2019. gads</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lgn="ctr"/>
                      <a:r>
                        <a:rPr lang="en-GB" sz="1200" kern="100" dirty="0">
                          <a:solidFill>
                            <a:schemeClr val="tx1"/>
                          </a:solidFill>
                          <a:effectLst/>
                        </a:rPr>
                        <a:t>2020. gads</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tc>
                  <a:txBody>
                    <a:bodyPr/>
                    <a:lstStyle/>
                    <a:p>
                      <a:pPr algn="ctr"/>
                      <a:r>
                        <a:rPr lang="en-GB" sz="1200" kern="100" dirty="0">
                          <a:solidFill>
                            <a:schemeClr val="tx1"/>
                          </a:solidFill>
                          <a:effectLst/>
                        </a:rPr>
                        <a:t>2021. gads</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3975777335"/>
                  </a:ext>
                </a:extLst>
              </a:tr>
              <a:tr h="0">
                <a:tc>
                  <a:txBody>
                    <a:bodyPr/>
                    <a:lstStyle/>
                    <a:p>
                      <a:pPr algn="ctr"/>
                      <a:r>
                        <a:rPr lang="en-GB" sz="1200" kern="100" dirty="0" err="1">
                          <a:solidFill>
                            <a:schemeClr val="tx1"/>
                          </a:solidFill>
                          <a:effectLst/>
                        </a:rPr>
                        <a:t>Visā</a:t>
                      </a:r>
                      <a:r>
                        <a:rPr lang="en-GB" sz="1200" kern="100" dirty="0">
                          <a:solidFill>
                            <a:schemeClr val="tx1"/>
                          </a:solidFill>
                          <a:effectLst/>
                        </a:rPr>
                        <a:t> </a:t>
                      </a:r>
                      <a:r>
                        <a:rPr lang="en-GB" sz="1200" kern="100" dirty="0" err="1">
                          <a:solidFill>
                            <a:schemeClr val="tx1"/>
                          </a:solidFill>
                          <a:effectLst/>
                        </a:rPr>
                        <a:t>slimnīcā</a:t>
                      </a:r>
                      <a:r>
                        <a:rPr lang="en-GB" sz="1200" kern="100" dirty="0">
                          <a:solidFill>
                            <a:schemeClr val="tx1"/>
                          </a:solidFill>
                          <a:effectLst/>
                        </a:rPr>
                        <a:t> </a:t>
                      </a:r>
                      <a:r>
                        <a:rPr lang="en-GB" sz="1200" kern="100" dirty="0" err="1">
                          <a:solidFill>
                            <a:schemeClr val="tx1"/>
                          </a:solidFill>
                          <a:effectLst/>
                        </a:rPr>
                        <a:t>veikto</a:t>
                      </a:r>
                      <a:r>
                        <a:rPr lang="en-GB" sz="1200" kern="100" dirty="0">
                          <a:solidFill>
                            <a:schemeClr val="tx1"/>
                          </a:solidFill>
                          <a:effectLst/>
                        </a:rPr>
                        <a:t> </a:t>
                      </a:r>
                      <a:r>
                        <a:rPr lang="en-GB" sz="1200" kern="100" dirty="0" err="1">
                          <a:solidFill>
                            <a:schemeClr val="tx1"/>
                          </a:solidFill>
                          <a:effectLst/>
                        </a:rPr>
                        <a:t>asins</a:t>
                      </a:r>
                      <a:r>
                        <a:rPr lang="en-GB" sz="1200" kern="100" dirty="0">
                          <a:solidFill>
                            <a:schemeClr val="tx1"/>
                          </a:solidFill>
                          <a:effectLst/>
                        </a:rPr>
                        <a:t> </a:t>
                      </a:r>
                      <a:r>
                        <a:rPr lang="en-GB" sz="1200" kern="100" dirty="0" err="1">
                          <a:solidFill>
                            <a:schemeClr val="tx1"/>
                          </a:solidFill>
                          <a:effectLst/>
                        </a:rPr>
                        <a:t>uzsējumu</a:t>
                      </a:r>
                      <a:r>
                        <a:rPr lang="en-GB" sz="1200" kern="100" dirty="0">
                          <a:solidFill>
                            <a:schemeClr val="tx1"/>
                          </a:solidFill>
                          <a:effectLst/>
                        </a:rPr>
                        <a:t> </a:t>
                      </a:r>
                      <a:r>
                        <a:rPr lang="en-GB" sz="1200" kern="100" dirty="0" err="1">
                          <a:solidFill>
                            <a:schemeClr val="tx1"/>
                          </a:solidFill>
                          <a:effectLst/>
                        </a:rPr>
                        <a:t>komplektu</a:t>
                      </a:r>
                      <a:r>
                        <a:rPr lang="en-GB" sz="1200" kern="100" dirty="0">
                          <a:solidFill>
                            <a:schemeClr val="tx1"/>
                          </a:solidFill>
                          <a:effectLst/>
                        </a:rPr>
                        <a:t> </a:t>
                      </a:r>
                      <a:r>
                        <a:rPr lang="en-GB" sz="1200" kern="100" dirty="0" err="1">
                          <a:solidFill>
                            <a:schemeClr val="tx1"/>
                          </a:solidFill>
                          <a:effectLst/>
                        </a:rPr>
                        <a:t>skaits</a:t>
                      </a:r>
                      <a:endParaRPr lang="en-LV" sz="1200" kern="100" dirty="0">
                        <a:solidFill>
                          <a:schemeClr val="tx1"/>
                        </a:solidFill>
                        <a:effectLst/>
                      </a:endParaRPr>
                    </a:p>
                    <a:p>
                      <a:pPr algn="ctr"/>
                      <a:r>
                        <a:rPr lang="en-GB" sz="1200" kern="100" dirty="0">
                          <a:solidFill>
                            <a:schemeClr val="tx1"/>
                          </a:solidFill>
                          <a:effectLst/>
                        </a:rPr>
                        <a:t> </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r>
                        <a:rPr lang="en-GB" sz="1800" kern="100" dirty="0">
                          <a:solidFill>
                            <a:schemeClr val="tx1"/>
                          </a:solidFill>
                          <a:effectLst/>
                        </a:rPr>
                        <a:t>8153</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a:solidFill>
                            <a:schemeClr val="tx1"/>
                          </a:solidFill>
                          <a:effectLst/>
                        </a:rPr>
                        <a:t>9754</a:t>
                      </a:r>
                      <a:endParaRPr lang="en-LV" sz="18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a:solidFill>
                            <a:schemeClr val="tx1"/>
                          </a:solidFill>
                          <a:effectLst/>
                        </a:rPr>
                        <a:t>16 768</a:t>
                      </a:r>
                      <a:endParaRPr lang="en-LV" sz="18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760924530"/>
                  </a:ext>
                </a:extLst>
              </a:tr>
              <a:tr h="0">
                <a:tc>
                  <a:txBody>
                    <a:bodyPr/>
                    <a:lstStyle/>
                    <a:p>
                      <a:pPr algn="ctr"/>
                      <a:r>
                        <a:rPr lang="en-GB" sz="1200" kern="100" dirty="0">
                          <a:solidFill>
                            <a:schemeClr val="tx1"/>
                          </a:solidFill>
                          <a:effectLst/>
                        </a:rPr>
                        <a:t>NMC </a:t>
                      </a:r>
                      <a:r>
                        <a:rPr lang="en-GB" sz="1200" kern="100" dirty="0" err="1">
                          <a:solidFill>
                            <a:schemeClr val="tx1"/>
                          </a:solidFill>
                          <a:effectLst/>
                        </a:rPr>
                        <a:t>asins</a:t>
                      </a:r>
                      <a:r>
                        <a:rPr lang="en-GB" sz="1200" kern="100" dirty="0">
                          <a:solidFill>
                            <a:schemeClr val="tx1"/>
                          </a:solidFill>
                          <a:effectLst/>
                        </a:rPr>
                        <a:t> </a:t>
                      </a:r>
                      <a:r>
                        <a:rPr lang="en-GB" sz="1200" kern="100" dirty="0" err="1">
                          <a:solidFill>
                            <a:schemeClr val="tx1"/>
                          </a:solidFill>
                          <a:effectLst/>
                        </a:rPr>
                        <a:t>uzsējumu</a:t>
                      </a:r>
                      <a:r>
                        <a:rPr lang="en-GB" sz="1200" kern="100" dirty="0">
                          <a:solidFill>
                            <a:schemeClr val="tx1"/>
                          </a:solidFill>
                          <a:effectLst/>
                        </a:rPr>
                        <a:t> </a:t>
                      </a:r>
                      <a:r>
                        <a:rPr lang="en-GB" sz="1200" kern="100" dirty="0" err="1">
                          <a:solidFill>
                            <a:schemeClr val="tx1"/>
                          </a:solidFill>
                          <a:effectLst/>
                        </a:rPr>
                        <a:t>komplektu</a:t>
                      </a:r>
                      <a:r>
                        <a:rPr lang="en-GB" sz="1200" kern="100" dirty="0">
                          <a:solidFill>
                            <a:schemeClr val="tx1"/>
                          </a:solidFill>
                          <a:effectLst/>
                        </a:rPr>
                        <a:t> </a:t>
                      </a:r>
                      <a:r>
                        <a:rPr lang="en-GB" sz="1200" kern="100" dirty="0" err="1">
                          <a:solidFill>
                            <a:schemeClr val="tx1"/>
                          </a:solidFill>
                          <a:effectLst/>
                        </a:rPr>
                        <a:t>skaits</a:t>
                      </a:r>
                      <a:endParaRPr lang="en-LV" sz="1200" kern="100" dirty="0">
                        <a:solidFill>
                          <a:schemeClr val="tx1"/>
                        </a:solidFill>
                        <a:effectLst/>
                      </a:endParaRPr>
                    </a:p>
                    <a:p>
                      <a:pPr algn="ctr"/>
                      <a:r>
                        <a:rPr lang="en-GB" sz="1200" kern="100" dirty="0">
                          <a:solidFill>
                            <a:schemeClr val="tx1"/>
                          </a:solidFill>
                          <a:effectLst/>
                        </a:rPr>
                        <a:t> </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r>
                        <a:rPr lang="en-GB" sz="1800" kern="100" dirty="0">
                          <a:solidFill>
                            <a:schemeClr val="tx1"/>
                          </a:solidFill>
                          <a:effectLst/>
                        </a:rPr>
                        <a:t>1269,5</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chemeClr val="tx1"/>
                          </a:solidFill>
                          <a:effectLst/>
                        </a:rPr>
                        <a:t>2858</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chemeClr val="tx1"/>
                          </a:solidFill>
                          <a:effectLst/>
                        </a:rPr>
                        <a:t>4632,5</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965411984"/>
                  </a:ext>
                </a:extLst>
              </a:tr>
              <a:tr h="0">
                <a:tc>
                  <a:txBody>
                    <a:bodyPr/>
                    <a:lstStyle/>
                    <a:p>
                      <a:pPr algn="ctr"/>
                      <a:r>
                        <a:rPr lang="en-GB" sz="1200" kern="100" dirty="0">
                          <a:solidFill>
                            <a:schemeClr val="tx1"/>
                          </a:solidFill>
                          <a:effectLst/>
                        </a:rPr>
                        <a:t>NMC </a:t>
                      </a:r>
                      <a:r>
                        <a:rPr lang="en-GB" sz="1200" kern="100" dirty="0" err="1">
                          <a:solidFill>
                            <a:schemeClr val="tx1"/>
                          </a:solidFill>
                          <a:effectLst/>
                        </a:rPr>
                        <a:t>veikto</a:t>
                      </a:r>
                      <a:r>
                        <a:rPr lang="en-GB" sz="1200" kern="100" dirty="0">
                          <a:solidFill>
                            <a:schemeClr val="tx1"/>
                          </a:solidFill>
                          <a:effectLst/>
                        </a:rPr>
                        <a:t> </a:t>
                      </a:r>
                      <a:r>
                        <a:rPr lang="en-GB" sz="1200" kern="100" dirty="0" err="1">
                          <a:solidFill>
                            <a:schemeClr val="tx1"/>
                          </a:solidFill>
                          <a:effectLst/>
                        </a:rPr>
                        <a:t>asins</a:t>
                      </a:r>
                      <a:r>
                        <a:rPr lang="en-GB" sz="1200" kern="100" dirty="0">
                          <a:solidFill>
                            <a:schemeClr val="tx1"/>
                          </a:solidFill>
                          <a:effectLst/>
                        </a:rPr>
                        <a:t> </a:t>
                      </a:r>
                      <a:r>
                        <a:rPr lang="en-GB" sz="1200" kern="100" dirty="0" err="1">
                          <a:solidFill>
                            <a:schemeClr val="tx1"/>
                          </a:solidFill>
                          <a:effectLst/>
                        </a:rPr>
                        <a:t>uzsējumu</a:t>
                      </a:r>
                      <a:r>
                        <a:rPr lang="en-GB" sz="1200" kern="100" dirty="0">
                          <a:solidFill>
                            <a:schemeClr val="tx1"/>
                          </a:solidFill>
                          <a:effectLst/>
                        </a:rPr>
                        <a:t> </a:t>
                      </a:r>
                      <a:r>
                        <a:rPr lang="en-GB" sz="1200" kern="100" dirty="0" err="1">
                          <a:solidFill>
                            <a:schemeClr val="tx1"/>
                          </a:solidFill>
                          <a:effectLst/>
                        </a:rPr>
                        <a:t>īpatsvars</a:t>
                      </a:r>
                      <a:endParaRPr lang="en-LV" sz="1200" kern="100" dirty="0">
                        <a:solidFill>
                          <a:schemeClr val="tx1"/>
                        </a:solidFill>
                        <a:effectLst/>
                      </a:endParaRPr>
                    </a:p>
                    <a:p>
                      <a:pPr algn="ctr"/>
                      <a:r>
                        <a:rPr lang="en-GB" sz="1200" kern="100" dirty="0">
                          <a:solidFill>
                            <a:schemeClr val="tx1"/>
                          </a:solidFill>
                          <a:effectLst/>
                        </a:rPr>
                        <a:t> </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r>
                        <a:rPr lang="en-GB" sz="1800" kern="100" dirty="0">
                          <a:solidFill>
                            <a:schemeClr val="tx1"/>
                          </a:solidFill>
                          <a:effectLst/>
                        </a:rPr>
                        <a:t>15,6%</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chemeClr val="tx1"/>
                          </a:solidFill>
                          <a:effectLst/>
                        </a:rPr>
                        <a:t>29,3%</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chemeClr val="tx1"/>
                          </a:solidFill>
                          <a:effectLst/>
                        </a:rPr>
                        <a:t>27,6%</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551348549"/>
                  </a:ext>
                </a:extLst>
              </a:tr>
              <a:tr h="758190">
                <a:tc>
                  <a:txBody>
                    <a:bodyPr/>
                    <a:lstStyle/>
                    <a:p>
                      <a:pPr algn="ctr"/>
                      <a:r>
                        <a:rPr lang="en-GB" sz="1200" kern="100" dirty="0" err="1">
                          <a:solidFill>
                            <a:schemeClr val="tx1"/>
                          </a:solidFill>
                          <a:effectLst/>
                        </a:rPr>
                        <a:t>Visā</a:t>
                      </a:r>
                      <a:r>
                        <a:rPr lang="en-GB" sz="1200" kern="100" dirty="0">
                          <a:solidFill>
                            <a:schemeClr val="tx1"/>
                          </a:solidFill>
                          <a:effectLst/>
                        </a:rPr>
                        <a:t> </a:t>
                      </a:r>
                      <a:r>
                        <a:rPr lang="en-GB" sz="1200" kern="100" dirty="0" err="1">
                          <a:solidFill>
                            <a:schemeClr val="tx1"/>
                          </a:solidFill>
                          <a:effectLst/>
                        </a:rPr>
                        <a:t>slimnīcā</a:t>
                      </a:r>
                      <a:r>
                        <a:rPr lang="en-GB" sz="1200" kern="100" dirty="0">
                          <a:solidFill>
                            <a:schemeClr val="tx1"/>
                          </a:solidFill>
                          <a:effectLst/>
                        </a:rPr>
                        <a:t> </a:t>
                      </a:r>
                      <a:r>
                        <a:rPr lang="en-GB" sz="1200" kern="100" dirty="0" err="1">
                          <a:solidFill>
                            <a:schemeClr val="tx1"/>
                          </a:solidFill>
                          <a:effectLst/>
                        </a:rPr>
                        <a:t>veikto</a:t>
                      </a:r>
                      <a:r>
                        <a:rPr lang="en-GB" sz="1200" kern="100" dirty="0">
                          <a:solidFill>
                            <a:schemeClr val="tx1"/>
                          </a:solidFill>
                          <a:effectLst/>
                        </a:rPr>
                        <a:t> </a:t>
                      </a:r>
                      <a:r>
                        <a:rPr lang="en-GB" sz="1200" kern="100" dirty="0" err="1">
                          <a:solidFill>
                            <a:schemeClr val="tx1"/>
                          </a:solidFill>
                          <a:effectLst/>
                        </a:rPr>
                        <a:t>asins</a:t>
                      </a:r>
                      <a:r>
                        <a:rPr lang="en-GB" sz="1200" kern="100" dirty="0">
                          <a:solidFill>
                            <a:schemeClr val="tx1"/>
                          </a:solidFill>
                          <a:effectLst/>
                        </a:rPr>
                        <a:t> </a:t>
                      </a:r>
                      <a:r>
                        <a:rPr lang="en-GB" sz="1200" kern="100" dirty="0" err="1">
                          <a:solidFill>
                            <a:schemeClr val="tx1"/>
                          </a:solidFill>
                          <a:effectLst/>
                        </a:rPr>
                        <a:t>uzsējumu</a:t>
                      </a:r>
                      <a:r>
                        <a:rPr lang="en-GB" sz="1200" kern="100" dirty="0">
                          <a:solidFill>
                            <a:schemeClr val="tx1"/>
                          </a:solidFill>
                          <a:effectLst/>
                        </a:rPr>
                        <a:t> </a:t>
                      </a:r>
                      <a:r>
                        <a:rPr lang="en-GB" sz="1200" kern="100" dirty="0" err="1">
                          <a:solidFill>
                            <a:schemeClr val="tx1"/>
                          </a:solidFill>
                          <a:effectLst/>
                        </a:rPr>
                        <a:t>komplektu</a:t>
                      </a:r>
                      <a:r>
                        <a:rPr lang="en-GB" sz="1200" kern="100" dirty="0">
                          <a:solidFill>
                            <a:schemeClr val="tx1"/>
                          </a:solidFill>
                          <a:effectLst/>
                        </a:rPr>
                        <a:t> </a:t>
                      </a:r>
                      <a:r>
                        <a:rPr lang="en-GB" sz="1200" kern="100" dirty="0" err="1">
                          <a:solidFill>
                            <a:schemeClr val="tx1"/>
                          </a:solidFill>
                          <a:effectLst/>
                        </a:rPr>
                        <a:t>skaits</a:t>
                      </a:r>
                      <a:r>
                        <a:rPr lang="en-GB" sz="1200" kern="100" dirty="0">
                          <a:solidFill>
                            <a:schemeClr val="tx1"/>
                          </a:solidFill>
                          <a:effectLst/>
                        </a:rPr>
                        <a:t> </a:t>
                      </a:r>
                      <a:r>
                        <a:rPr lang="en-GB" sz="1200" kern="100" dirty="0" err="1">
                          <a:solidFill>
                            <a:schemeClr val="tx1"/>
                          </a:solidFill>
                          <a:effectLst/>
                        </a:rPr>
                        <a:t>uz</a:t>
                      </a:r>
                      <a:r>
                        <a:rPr lang="en-GB" sz="1200" kern="100" dirty="0">
                          <a:solidFill>
                            <a:schemeClr val="tx1"/>
                          </a:solidFill>
                          <a:effectLst/>
                        </a:rPr>
                        <a:t> 1000 </a:t>
                      </a:r>
                      <a:r>
                        <a:rPr lang="en-GB" sz="1200" kern="100" dirty="0" err="1">
                          <a:solidFill>
                            <a:schemeClr val="tx1"/>
                          </a:solidFill>
                          <a:effectLst/>
                        </a:rPr>
                        <a:t>gultas</a:t>
                      </a:r>
                      <a:r>
                        <a:rPr lang="en-GB" sz="1200" kern="100" dirty="0">
                          <a:solidFill>
                            <a:schemeClr val="tx1"/>
                          </a:solidFill>
                          <a:effectLst/>
                        </a:rPr>
                        <a:t> </a:t>
                      </a:r>
                      <a:r>
                        <a:rPr lang="en-GB" sz="1200" kern="100" dirty="0" err="1">
                          <a:solidFill>
                            <a:schemeClr val="tx1"/>
                          </a:solidFill>
                          <a:effectLst/>
                        </a:rPr>
                        <a:t>dienām</a:t>
                      </a:r>
                      <a:endParaRPr lang="en-LV" sz="1200" kern="100" dirty="0">
                        <a:solidFill>
                          <a:schemeClr val="tx1"/>
                        </a:solidFill>
                        <a:effectLst/>
                      </a:endParaRPr>
                    </a:p>
                    <a:p>
                      <a:pPr algn="ctr"/>
                      <a:r>
                        <a:rPr lang="en-GB" sz="1200" kern="100" dirty="0">
                          <a:solidFill>
                            <a:schemeClr val="tx1"/>
                          </a:solidFill>
                          <a:effectLst/>
                        </a:rPr>
                        <a:t> </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4">
                        <a:lumMod val="20000"/>
                        <a:lumOff val="80000"/>
                      </a:schemeClr>
                    </a:solidFill>
                  </a:tcPr>
                </a:tc>
                <a:tc>
                  <a:txBody>
                    <a:bodyPr/>
                    <a:lstStyle/>
                    <a:p>
                      <a:pPr algn="ctr"/>
                      <a:r>
                        <a:rPr lang="en-GB" sz="1800" kern="100" dirty="0">
                          <a:solidFill>
                            <a:schemeClr val="tx1"/>
                          </a:solidFill>
                          <a:effectLst/>
                        </a:rPr>
                        <a:t>32,3</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chemeClr val="tx1"/>
                          </a:solidFill>
                          <a:effectLst/>
                        </a:rPr>
                        <a:t>45,3</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rgbClr val="FF0000"/>
                          </a:solidFill>
                          <a:effectLst/>
                        </a:rPr>
                        <a:t>80,0</a:t>
                      </a:r>
                      <a:endParaRPr lang="en-LV" sz="1800" kern="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45028124"/>
                  </a:ext>
                </a:extLst>
              </a:tr>
              <a:tr h="0">
                <a:tc>
                  <a:txBody>
                    <a:bodyPr/>
                    <a:lstStyle/>
                    <a:p>
                      <a:pPr algn="ctr"/>
                      <a:r>
                        <a:rPr lang="en-GB" sz="1200" kern="100" dirty="0">
                          <a:solidFill>
                            <a:schemeClr val="tx1"/>
                          </a:solidFill>
                          <a:effectLst/>
                        </a:rPr>
                        <a:t>NMC </a:t>
                      </a:r>
                      <a:r>
                        <a:rPr lang="en-GB" sz="1200" kern="100" dirty="0" err="1">
                          <a:solidFill>
                            <a:schemeClr val="tx1"/>
                          </a:solidFill>
                          <a:effectLst/>
                        </a:rPr>
                        <a:t>veikto</a:t>
                      </a:r>
                      <a:r>
                        <a:rPr lang="en-GB" sz="1200" kern="100" dirty="0">
                          <a:solidFill>
                            <a:schemeClr val="tx1"/>
                          </a:solidFill>
                          <a:effectLst/>
                        </a:rPr>
                        <a:t> </a:t>
                      </a:r>
                      <a:r>
                        <a:rPr lang="en-GB" sz="1200" kern="100" dirty="0" err="1">
                          <a:solidFill>
                            <a:schemeClr val="tx1"/>
                          </a:solidFill>
                          <a:effectLst/>
                        </a:rPr>
                        <a:t>asins</a:t>
                      </a:r>
                      <a:r>
                        <a:rPr lang="en-GB" sz="1200" kern="100" dirty="0">
                          <a:solidFill>
                            <a:schemeClr val="tx1"/>
                          </a:solidFill>
                          <a:effectLst/>
                        </a:rPr>
                        <a:t> </a:t>
                      </a:r>
                      <a:r>
                        <a:rPr lang="en-GB" sz="1200" kern="100" dirty="0" err="1">
                          <a:solidFill>
                            <a:schemeClr val="tx1"/>
                          </a:solidFill>
                          <a:effectLst/>
                        </a:rPr>
                        <a:t>uzsējumu</a:t>
                      </a:r>
                      <a:r>
                        <a:rPr lang="en-GB" sz="1200" kern="100" dirty="0">
                          <a:solidFill>
                            <a:schemeClr val="tx1"/>
                          </a:solidFill>
                          <a:effectLst/>
                        </a:rPr>
                        <a:t> </a:t>
                      </a:r>
                      <a:r>
                        <a:rPr lang="en-GB" sz="1200" kern="100" dirty="0" err="1">
                          <a:solidFill>
                            <a:schemeClr val="tx1"/>
                          </a:solidFill>
                          <a:effectLst/>
                        </a:rPr>
                        <a:t>skaits</a:t>
                      </a:r>
                      <a:r>
                        <a:rPr lang="en-GB" sz="1200" kern="100" dirty="0">
                          <a:solidFill>
                            <a:schemeClr val="tx1"/>
                          </a:solidFill>
                          <a:effectLst/>
                        </a:rPr>
                        <a:t> </a:t>
                      </a:r>
                      <a:r>
                        <a:rPr lang="en-GB" sz="1200" kern="100" dirty="0" err="1">
                          <a:solidFill>
                            <a:schemeClr val="tx1"/>
                          </a:solidFill>
                          <a:effectLst/>
                        </a:rPr>
                        <a:t>uz</a:t>
                      </a:r>
                      <a:r>
                        <a:rPr lang="en-GB" sz="1200" kern="100" dirty="0">
                          <a:solidFill>
                            <a:schemeClr val="tx1"/>
                          </a:solidFill>
                          <a:effectLst/>
                        </a:rPr>
                        <a:t> 1000 </a:t>
                      </a:r>
                      <a:r>
                        <a:rPr lang="en-GB" sz="1200" kern="100" dirty="0" err="1">
                          <a:solidFill>
                            <a:schemeClr val="tx1"/>
                          </a:solidFill>
                          <a:effectLst/>
                        </a:rPr>
                        <a:t>gultas</a:t>
                      </a:r>
                      <a:r>
                        <a:rPr lang="en-GB" sz="1200" kern="100" dirty="0">
                          <a:solidFill>
                            <a:schemeClr val="tx1"/>
                          </a:solidFill>
                          <a:effectLst/>
                        </a:rPr>
                        <a:t> </a:t>
                      </a:r>
                      <a:r>
                        <a:rPr lang="en-GB" sz="1200" kern="100" dirty="0" err="1">
                          <a:solidFill>
                            <a:schemeClr val="tx1"/>
                          </a:solidFill>
                          <a:effectLst/>
                        </a:rPr>
                        <a:t>dienām</a:t>
                      </a:r>
                      <a:endParaRPr lang="en-LV" sz="12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r>
                        <a:rPr lang="en-GB" sz="1800" kern="100">
                          <a:solidFill>
                            <a:schemeClr val="tx1"/>
                          </a:solidFill>
                          <a:effectLst/>
                        </a:rPr>
                        <a:t>5</a:t>
                      </a:r>
                      <a:endParaRPr lang="en-LV" sz="1800" kern="10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chemeClr val="tx1"/>
                          </a:solidFill>
                          <a:effectLst/>
                        </a:rPr>
                        <a:t>13,3</a:t>
                      </a:r>
                      <a:endParaRPr lang="en-LV" sz="1800" kern="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r>
                        <a:rPr lang="en-GB" sz="1800" kern="100" dirty="0">
                          <a:solidFill>
                            <a:srgbClr val="FF0000"/>
                          </a:solidFill>
                          <a:effectLst/>
                        </a:rPr>
                        <a:t>22,1</a:t>
                      </a:r>
                      <a:endParaRPr lang="en-LV" sz="1800" kern="100"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593610522"/>
                  </a:ext>
                </a:extLst>
              </a:tr>
            </a:tbl>
          </a:graphicData>
        </a:graphic>
      </p:graphicFrame>
      <p:sp>
        <p:nvSpPr>
          <p:cNvPr id="2" name="Footer Placeholder 1">
            <a:extLst>
              <a:ext uri="{FF2B5EF4-FFF2-40B4-BE49-F238E27FC236}">
                <a16:creationId xmlns:a16="http://schemas.microsoft.com/office/drawing/2014/main" id="{0C5BF621-A286-40E6-8D62-D91073D28E0B}"/>
              </a:ext>
            </a:extLst>
          </p:cNvPr>
          <p:cNvSpPr>
            <a:spLocks noGrp="1"/>
          </p:cNvSpPr>
          <p:nvPr>
            <p:ph type="ftr" sz="quarter" idx="11"/>
          </p:nvPr>
        </p:nvSpPr>
        <p:spPr/>
        <p:txBody>
          <a:bodyPr/>
          <a:lstStyle/>
          <a:p>
            <a:r>
              <a:rPr lang="lv-LV"/>
              <a:t>Anna Žilde. 2023 prezentācija</a:t>
            </a:r>
          </a:p>
        </p:txBody>
      </p:sp>
      <p:graphicFrame>
        <p:nvGraphicFramePr>
          <p:cNvPr id="13" name="Chart 12">
            <a:extLst>
              <a:ext uri="{FF2B5EF4-FFF2-40B4-BE49-F238E27FC236}">
                <a16:creationId xmlns:a16="http://schemas.microsoft.com/office/drawing/2014/main" id="{5A6C84A9-829B-4E18-AF61-BBA7B9EEFC9A}"/>
              </a:ext>
            </a:extLst>
          </p:cNvPr>
          <p:cNvGraphicFramePr>
            <a:graphicFrameLocks/>
          </p:cNvGraphicFramePr>
          <p:nvPr>
            <p:extLst>
              <p:ext uri="{D42A27DB-BD31-4B8C-83A1-F6EECF244321}">
                <p14:modId xmlns:p14="http://schemas.microsoft.com/office/powerpoint/2010/main" val="545409935"/>
              </p:ext>
            </p:extLst>
          </p:nvPr>
        </p:nvGraphicFramePr>
        <p:xfrm>
          <a:off x="5662031" y="740757"/>
          <a:ext cx="5595313" cy="4783259"/>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Right 2">
            <a:extLst>
              <a:ext uri="{FF2B5EF4-FFF2-40B4-BE49-F238E27FC236}">
                <a16:creationId xmlns:a16="http://schemas.microsoft.com/office/drawing/2014/main" id="{79A90715-D7D0-4058-9614-5D2D4EF1E186}"/>
              </a:ext>
            </a:extLst>
          </p:cNvPr>
          <p:cNvSpPr/>
          <p:nvPr/>
        </p:nvSpPr>
        <p:spPr>
          <a:xfrm>
            <a:off x="5603865" y="4652211"/>
            <a:ext cx="40282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249087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478A-6562-41E5-B052-376A83884890}"/>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4BEBDCF8-2FF3-447C-8B47-A202EC0E9BEB}"/>
              </a:ext>
            </a:extLst>
          </p:cNvPr>
          <p:cNvSpPr>
            <a:spLocks noGrp="1"/>
          </p:cNvSpPr>
          <p:nvPr>
            <p:ph idx="1"/>
          </p:nvPr>
        </p:nvSpPr>
        <p:spPr/>
        <p:txBody>
          <a:bodyPr/>
          <a:lstStyle/>
          <a:p>
            <a:endParaRPr lang="lv-LV"/>
          </a:p>
        </p:txBody>
      </p:sp>
      <p:pic>
        <p:nvPicPr>
          <p:cNvPr id="4" name="Picture 2">
            <a:extLst>
              <a:ext uri="{FF2B5EF4-FFF2-40B4-BE49-F238E27FC236}">
                <a16:creationId xmlns:a16="http://schemas.microsoft.com/office/drawing/2014/main" id="{2B725E1B-488D-4231-87D9-6DAAA73DD05C}"/>
              </a:ext>
            </a:extLst>
          </p:cNvPr>
          <p:cNvPicPr>
            <a:picLocks noChangeAspect="1" noChangeArrowheads="1"/>
          </p:cNvPicPr>
          <p:nvPr/>
        </p:nvPicPr>
        <p:blipFill>
          <a:blip r:embed="rId2" cstate="print"/>
          <a:srcRect/>
          <a:stretch>
            <a:fillRect/>
          </a:stretch>
        </p:blipFill>
        <p:spPr bwMode="auto">
          <a:xfrm>
            <a:off x="1775520" y="116632"/>
            <a:ext cx="8736971" cy="6552728"/>
          </a:xfrm>
          <a:prstGeom prst="rect">
            <a:avLst/>
          </a:prstGeom>
          <a:noFill/>
          <a:ln w="9525">
            <a:noFill/>
            <a:miter lim="800000"/>
            <a:headEnd/>
            <a:tailEnd/>
          </a:ln>
        </p:spPr>
      </p:pic>
    </p:spTree>
    <p:extLst>
      <p:ext uri="{BB962C8B-B14F-4D97-AF65-F5344CB8AC3E}">
        <p14:creationId xmlns:p14="http://schemas.microsoft.com/office/powerpoint/2010/main" val="2706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4B54-DE50-49F0-ADEE-11B58CF0372E}"/>
              </a:ext>
            </a:extLst>
          </p:cNvPr>
          <p:cNvSpPr>
            <a:spLocks noGrp="1"/>
          </p:cNvSpPr>
          <p:nvPr>
            <p:ph type="title"/>
          </p:nvPr>
        </p:nvSpPr>
        <p:spPr/>
        <p:txBody>
          <a:bodyPr/>
          <a:lstStyle/>
          <a:p>
            <a:endParaRPr lang="lv-LV"/>
          </a:p>
        </p:txBody>
      </p:sp>
      <p:pic>
        <p:nvPicPr>
          <p:cNvPr id="8" name="Content Placeholder 7">
            <a:extLst>
              <a:ext uri="{FF2B5EF4-FFF2-40B4-BE49-F238E27FC236}">
                <a16:creationId xmlns:a16="http://schemas.microsoft.com/office/drawing/2014/main" id="{F2FDAC25-EB8A-458D-9495-878173365025}"/>
              </a:ext>
            </a:extLst>
          </p:cNvPr>
          <p:cNvPicPr>
            <a:picLocks noGrp="1" noChangeAspect="1"/>
          </p:cNvPicPr>
          <p:nvPr>
            <p:ph idx="1"/>
          </p:nvPr>
        </p:nvPicPr>
        <p:blipFill>
          <a:blip r:embed="rId2"/>
          <a:stretch>
            <a:fillRect/>
          </a:stretch>
        </p:blipFill>
        <p:spPr>
          <a:xfrm>
            <a:off x="895852" y="0"/>
            <a:ext cx="9670166" cy="6257167"/>
          </a:xfrm>
          <a:prstGeom prst="rect">
            <a:avLst/>
          </a:prstGeom>
        </p:spPr>
      </p:pic>
      <p:sp>
        <p:nvSpPr>
          <p:cNvPr id="4" name="AutoShape 2">
            <a:extLst>
              <a:ext uri="{FF2B5EF4-FFF2-40B4-BE49-F238E27FC236}">
                <a16:creationId xmlns:a16="http://schemas.microsoft.com/office/drawing/2014/main" id="{9247DF0B-769F-4FEE-88BE-5041435E25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5" name="AutoShape 4">
            <a:extLst>
              <a:ext uri="{FF2B5EF4-FFF2-40B4-BE49-F238E27FC236}">
                <a16:creationId xmlns:a16="http://schemas.microsoft.com/office/drawing/2014/main" id="{94B7707F-B3CB-4945-BD92-FC865C6140D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3" name="Footer Placeholder 2">
            <a:extLst>
              <a:ext uri="{FF2B5EF4-FFF2-40B4-BE49-F238E27FC236}">
                <a16:creationId xmlns:a16="http://schemas.microsoft.com/office/drawing/2014/main" id="{23B33CA6-1787-4BDF-A42B-9DB9797E0ACF}"/>
              </a:ext>
            </a:extLst>
          </p:cNvPr>
          <p:cNvSpPr>
            <a:spLocks noGrp="1"/>
          </p:cNvSpPr>
          <p:nvPr>
            <p:ph type="ftr" sz="quarter" idx="11"/>
          </p:nvPr>
        </p:nvSpPr>
        <p:spPr/>
        <p:txBody>
          <a:bodyPr/>
          <a:lstStyle/>
          <a:p>
            <a:r>
              <a:rPr lang="lv-LV"/>
              <a:t>Aija Blūmentāle. PSKUS </a:t>
            </a:r>
          </a:p>
        </p:txBody>
      </p:sp>
    </p:spTree>
    <p:extLst>
      <p:ext uri="{BB962C8B-B14F-4D97-AF65-F5344CB8AC3E}">
        <p14:creationId xmlns:p14="http://schemas.microsoft.com/office/powerpoint/2010/main" val="105184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CBE7-CEC1-E6DA-9673-79A2F084FFCB}"/>
              </a:ext>
            </a:extLst>
          </p:cNvPr>
          <p:cNvSpPr>
            <a:spLocks noGrp="1"/>
          </p:cNvSpPr>
          <p:nvPr>
            <p:ph type="title"/>
          </p:nvPr>
        </p:nvSpPr>
        <p:spPr>
          <a:xfrm>
            <a:off x="706138" y="133350"/>
            <a:ext cx="11227755" cy="1325563"/>
          </a:xfrm>
        </p:spPr>
        <p:txBody>
          <a:bodyPr/>
          <a:lstStyle/>
          <a:p>
            <a:r>
              <a:rPr lang="lv-LV" dirty="0"/>
              <a:t>Pacienti, kuriem nepieciešami izolācijas pasākumi</a:t>
            </a:r>
            <a:endParaRPr lang="en-US" dirty="0"/>
          </a:p>
        </p:txBody>
      </p:sp>
      <p:sp>
        <p:nvSpPr>
          <p:cNvPr id="3" name="Content Placeholder 2">
            <a:extLst>
              <a:ext uri="{FF2B5EF4-FFF2-40B4-BE49-F238E27FC236}">
                <a16:creationId xmlns:a16="http://schemas.microsoft.com/office/drawing/2014/main" id="{D05EB10B-7159-2AA0-A311-3353441B821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C9AE960-B07D-21D1-910C-51C1005F8AB8}"/>
              </a:ext>
            </a:extLst>
          </p:cNvPr>
          <p:cNvPicPr>
            <a:picLocks noChangeAspect="1"/>
          </p:cNvPicPr>
          <p:nvPr/>
        </p:nvPicPr>
        <p:blipFill>
          <a:blip r:embed="rId2"/>
          <a:stretch>
            <a:fillRect/>
          </a:stretch>
        </p:blipFill>
        <p:spPr>
          <a:xfrm>
            <a:off x="258107" y="1257018"/>
            <a:ext cx="10515600" cy="5286657"/>
          </a:xfrm>
          <a:prstGeom prst="rect">
            <a:avLst/>
          </a:prstGeom>
        </p:spPr>
      </p:pic>
    </p:spTree>
    <p:extLst>
      <p:ext uri="{BB962C8B-B14F-4D97-AF65-F5344CB8AC3E}">
        <p14:creationId xmlns:p14="http://schemas.microsoft.com/office/powerpoint/2010/main" val="176070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B8mlJ-QCEAQ8uBZ.jpg:large"/>
          <p:cNvPicPr>
            <a:picLocks noChangeAspect="1" noChangeArrowheads="1"/>
          </p:cNvPicPr>
          <p:nvPr/>
        </p:nvPicPr>
        <p:blipFill>
          <a:blip r:embed="rId2" cstate="print"/>
          <a:srcRect/>
          <a:stretch>
            <a:fillRect/>
          </a:stretch>
        </p:blipFill>
        <p:spPr bwMode="auto">
          <a:xfrm>
            <a:off x="1919536" y="143762"/>
            <a:ext cx="8568952" cy="6735198"/>
          </a:xfrm>
          <a:prstGeom prst="rect">
            <a:avLst/>
          </a:prstGeom>
          <a:noFill/>
        </p:spPr>
      </p:pic>
    </p:spTree>
    <p:extLst>
      <p:ext uri="{BB962C8B-B14F-4D97-AF65-F5344CB8AC3E}">
        <p14:creationId xmlns:p14="http://schemas.microsoft.com/office/powerpoint/2010/main" val="63985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6F19-C375-4C20-ADFF-371CF23B5683}"/>
              </a:ext>
            </a:extLst>
          </p:cNvPr>
          <p:cNvSpPr>
            <a:spLocks noGrp="1"/>
          </p:cNvSpPr>
          <p:nvPr>
            <p:ph type="title"/>
          </p:nvPr>
        </p:nvSpPr>
        <p:spPr/>
        <p:txBody>
          <a:bodyPr/>
          <a:lstStyle/>
          <a:p>
            <a:r>
              <a:rPr lang="lv-LV" i="1" dirty="0" err="1"/>
              <a:t>Klebsiella</a:t>
            </a:r>
            <a:r>
              <a:rPr lang="lv-LV" i="1" dirty="0"/>
              <a:t> </a:t>
            </a:r>
            <a:r>
              <a:rPr lang="lv-LV" i="1" dirty="0" err="1"/>
              <a:t>pneumoniae</a:t>
            </a:r>
            <a:r>
              <a:rPr lang="lv-LV" i="1" dirty="0"/>
              <a:t> </a:t>
            </a:r>
            <a:endParaRPr lang="lv-LV" dirty="0"/>
          </a:p>
        </p:txBody>
      </p:sp>
      <p:cxnSp>
        <p:nvCxnSpPr>
          <p:cNvPr id="5" name="Straight Connector 4">
            <a:extLst>
              <a:ext uri="{FF2B5EF4-FFF2-40B4-BE49-F238E27FC236}">
                <a16:creationId xmlns:a16="http://schemas.microsoft.com/office/drawing/2014/main" id="{93F53E79-BDC0-4460-BF18-C81ED7098FD4}"/>
              </a:ext>
            </a:extLst>
          </p:cNvPr>
          <p:cNvCxnSpPr>
            <a:cxnSpLocks/>
          </p:cNvCxnSpPr>
          <p:nvPr/>
        </p:nvCxnSpPr>
        <p:spPr>
          <a:xfrm>
            <a:off x="750771" y="1588168"/>
            <a:ext cx="515654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DAC9AA-5D69-2D40-A301-62BAC68145C7}"/>
              </a:ext>
            </a:extLst>
          </p:cNvPr>
          <p:cNvPicPr>
            <a:picLocks noChangeAspect="1"/>
          </p:cNvPicPr>
          <p:nvPr/>
        </p:nvPicPr>
        <p:blipFill rotWithShape="1">
          <a:blip r:embed="rId2"/>
          <a:srcRect l="9869" t="18211" r="78605" b="38000"/>
          <a:stretch/>
        </p:blipFill>
        <p:spPr>
          <a:xfrm>
            <a:off x="6095232" y="188696"/>
            <a:ext cx="6096768" cy="6514356"/>
          </a:xfrm>
          <a:prstGeom prst="rect">
            <a:avLst/>
          </a:prstGeom>
        </p:spPr>
      </p:pic>
      <p:cxnSp>
        <p:nvCxnSpPr>
          <p:cNvPr id="9" name="Straight Arrow Connector 8">
            <a:extLst>
              <a:ext uri="{FF2B5EF4-FFF2-40B4-BE49-F238E27FC236}">
                <a16:creationId xmlns:a16="http://schemas.microsoft.com/office/drawing/2014/main" id="{950C787D-88AF-B849-B358-508D3CD279DF}"/>
              </a:ext>
            </a:extLst>
          </p:cNvPr>
          <p:cNvCxnSpPr/>
          <p:nvPr/>
        </p:nvCxnSpPr>
        <p:spPr>
          <a:xfrm>
            <a:off x="4949371" y="6444343"/>
            <a:ext cx="168365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7C8133-3535-9E47-B6DA-CDAC6BF1CDB1}"/>
              </a:ext>
            </a:extLst>
          </p:cNvPr>
          <p:cNvCxnSpPr/>
          <p:nvPr/>
        </p:nvCxnSpPr>
        <p:spPr>
          <a:xfrm>
            <a:off x="4949371" y="3316514"/>
            <a:ext cx="168365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5BA73E-E46C-0044-82E1-83A0E97B15FB}"/>
              </a:ext>
            </a:extLst>
          </p:cNvPr>
          <p:cNvSpPr txBox="1"/>
          <p:nvPr/>
        </p:nvSpPr>
        <p:spPr>
          <a:xfrm>
            <a:off x="1316238" y="2895389"/>
            <a:ext cx="3539174" cy="3539430"/>
          </a:xfrm>
          <a:prstGeom prst="rect">
            <a:avLst/>
          </a:prstGeom>
          <a:noFill/>
        </p:spPr>
        <p:txBody>
          <a:bodyPr wrap="none" rtlCol="0">
            <a:spAutoFit/>
          </a:bodyPr>
          <a:lstStyle/>
          <a:p>
            <a:pPr algn="r"/>
            <a:r>
              <a:rPr lang="en-GB" sz="2800" dirty="0" err="1"/>
              <a:t>Carbap</a:t>
            </a:r>
            <a:r>
              <a:rPr lang="lv-LV" sz="2800" dirty="0"/>
              <a:t>enemāze</a:t>
            </a:r>
            <a:r>
              <a:rPr lang="en-GB" sz="2800" dirty="0"/>
              <a:t> O</a:t>
            </a:r>
            <a:r>
              <a:rPr lang="en-LV" sz="2800" dirty="0"/>
              <a:t>xa48</a:t>
            </a:r>
          </a:p>
          <a:p>
            <a:pPr algn="r"/>
            <a:endParaRPr lang="en-LV" sz="2800" dirty="0"/>
          </a:p>
          <a:p>
            <a:pPr algn="r"/>
            <a:endParaRPr lang="en-LV" sz="2800" dirty="0"/>
          </a:p>
          <a:p>
            <a:pPr algn="r"/>
            <a:endParaRPr lang="en-LV" sz="2800" dirty="0"/>
          </a:p>
          <a:p>
            <a:pPr algn="r"/>
            <a:endParaRPr lang="en-LV" sz="2800" dirty="0"/>
          </a:p>
          <a:p>
            <a:pPr algn="r"/>
            <a:endParaRPr lang="en-LV" sz="2800" dirty="0"/>
          </a:p>
          <a:p>
            <a:pPr algn="r"/>
            <a:endParaRPr lang="en-LV" sz="2800" dirty="0"/>
          </a:p>
          <a:p>
            <a:pPr algn="r"/>
            <a:r>
              <a:rPr lang="lv-LV" sz="2800" dirty="0"/>
              <a:t>Kolistīna rezistence</a:t>
            </a:r>
            <a:endParaRPr lang="en-LV" sz="2800" dirty="0"/>
          </a:p>
        </p:txBody>
      </p:sp>
      <p:sp>
        <p:nvSpPr>
          <p:cNvPr id="12" name="TextBox 11">
            <a:extLst>
              <a:ext uri="{FF2B5EF4-FFF2-40B4-BE49-F238E27FC236}">
                <a16:creationId xmlns:a16="http://schemas.microsoft.com/office/drawing/2014/main" id="{F4FCCF6A-71B2-A444-89A6-610490629740}"/>
              </a:ext>
            </a:extLst>
          </p:cNvPr>
          <p:cNvSpPr txBox="1"/>
          <p:nvPr/>
        </p:nvSpPr>
        <p:spPr>
          <a:xfrm>
            <a:off x="750771" y="1588168"/>
            <a:ext cx="1300356" cy="369332"/>
          </a:xfrm>
          <a:prstGeom prst="rect">
            <a:avLst/>
          </a:prstGeom>
          <a:noFill/>
        </p:spPr>
        <p:txBody>
          <a:bodyPr wrap="none" rtlCol="0">
            <a:spAutoFit/>
          </a:bodyPr>
          <a:lstStyle/>
          <a:p>
            <a:r>
              <a:rPr lang="en-LV" dirty="0"/>
              <a:t>09/08/2020</a:t>
            </a:r>
          </a:p>
        </p:txBody>
      </p:sp>
      <p:sp>
        <p:nvSpPr>
          <p:cNvPr id="3" name="Footer Placeholder 2">
            <a:extLst>
              <a:ext uri="{FF2B5EF4-FFF2-40B4-BE49-F238E27FC236}">
                <a16:creationId xmlns:a16="http://schemas.microsoft.com/office/drawing/2014/main" id="{53A51BD0-278D-BDB0-DCC5-45F83F8100F3}"/>
              </a:ext>
            </a:extLst>
          </p:cNvPr>
          <p:cNvSpPr>
            <a:spLocks noGrp="1"/>
          </p:cNvSpPr>
          <p:nvPr>
            <p:ph type="ftr" sz="quarter" idx="11"/>
          </p:nvPr>
        </p:nvSpPr>
        <p:spPr>
          <a:xfrm>
            <a:off x="4037832" y="6520489"/>
            <a:ext cx="4114800" cy="365125"/>
          </a:xfrm>
        </p:spPr>
        <p:txBody>
          <a:bodyPr/>
          <a:lstStyle/>
          <a:p>
            <a:r>
              <a:rPr lang="lv-LV" dirty="0"/>
              <a:t>Aija Vilde</a:t>
            </a:r>
          </a:p>
        </p:txBody>
      </p:sp>
      <p:sp>
        <p:nvSpPr>
          <p:cNvPr id="7" name="TextBox 6">
            <a:extLst>
              <a:ext uri="{FF2B5EF4-FFF2-40B4-BE49-F238E27FC236}">
                <a16:creationId xmlns:a16="http://schemas.microsoft.com/office/drawing/2014/main" id="{746E32C1-5104-E1CC-2EEE-03F6DDAFEE77}"/>
              </a:ext>
            </a:extLst>
          </p:cNvPr>
          <p:cNvSpPr txBox="1"/>
          <p:nvPr/>
        </p:nvSpPr>
        <p:spPr>
          <a:xfrm>
            <a:off x="990551" y="124342"/>
            <a:ext cx="6094562" cy="461665"/>
          </a:xfrm>
          <a:prstGeom prst="rect">
            <a:avLst/>
          </a:prstGeom>
          <a:noFill/>
        </p:spPr>
        <p:txBody>
          <a:bodyPr wrap="square">
            <a:spAutoFit/>
          </a:bodyPr>
          <a:lstStyle/>
          <a:p>
            <a:r>
              <a:rPr lang="lv-LV" sz="2400" dirty="0">
                <a:solidFill>
                  <a:srgbClr val="FF0000"/>
                </a:solidFill>
              </a:rPr>
              <a:t>Karbapenēmrezistence I</a:t>
            </a:r>
            <a:endParaRPr lang="en-US" sz="2400" dirty="0">
              <a:solidFill>
                <a:srgbClr val="FF0000"/>
              </a:solidFill>
            </a:endParaRPr>
          </a:p>
        </p:txBody>
      </p:sp>
    </p:spTree>
    <p:extLst>
      <p:ext uri="{BB962C8B-B14F-4D97-AF65-F5344CB8AC3E}">
        <p14:creationId xmlns:p14="http://schemas.microsoft.com/office/powerpoint/2010/main" val="268809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6F17-A4C9-3ED2-1A38-5581BAA074A4}"/>
              </a:ext>
            </a:extLst>
          </p:cNvPr>
          <p:cNvSpPr>
            <a:spLocks noGrp="1"/>
          </p:cNvSpPr>
          <p:nvPr>
            <p:ph type="title"/>
          </p:nvPr>
        </p:nvSpPr>
        <p:spPr>
          <a:xfrm>
            <a:off x="1564640" y="-268771"/>
            <a:ext cx="10515600" cy="1325563"/>
          </a:xfrm>
        </p:spPr>
        <p:txBody>
          <a:bodyPr>
            <a:normAutofit/>
          </a:bodyPr>
          <a:lstStyle/>
          <a:p>
            <a:r>
              <a:rPr lang="lv-LV" sz="4000" dirty="0">
                <a:solidFill>
                  <a:srgbClr val="FF0000"/>
                </a:solidFill>
              </a:rPr>
              <a:t>Karbapenēmrezistence  II</a:t>
            </a:r>
            <a:endParaRPr lang="en-US" sz="4000" dirty="0">
              <a:solidFill>
                <a:srgbClr val="FF0000"/>
              </a:solidFill>
            </a:endParaRPr>
          </a:p>
        </p:txBody>
      </p:sp>
      <p:sp>
        <p:nvSpPr>
          <p:cNvPr id="3" name="Content Placeholder 2">
            <a:extLst>
              <a:ext uri="{FF2B5EF4-FFF2-40B4-BE49-F238E27FC236}">
                <a16:creationId xmlns:a16="http://schemas.microsoft.com/office/drawing/2014/main" id="{DD7AE578-BD3C-E9D7-1408-50DCB1EEF3D4}"/>
              </a:ext>
            </a:extLst>
          </p:cNvPr>
          <p:cNvSpPr>
            <a:spLocks noGrp="1"/>
          </p:cNvSpPr>
          <p:nvPr>
            <p:ph idx="1"/>
          </p:nvPr>
        </p:nvSpPr>
        <p:spPr>
          <a:xfrm>
            <a:off x="0" y="982345"/>
            <a:ext cx="10515600" cy="4351338"/>
          </a:xfrm>
        </p:spPr>
        <p:txBody>
          <a:bodyPr/>
          <a:lstStyle/>
          <a:p>
            <a:r>
              <a:rPr lang="lv-LV" dirty="0"/>
              <a:t>Tigeciklīns dubultā deva ~ 200 Eiro dienā</a:t>
            </a:r>
          </a:p>
          <a:p>
            <a:r>
              <a:rPr lang="lv-LV" dirty="0"/>
              <a:t>Ceftazidims/avibaktāms ~  300 Eiro dienā</a:t>
            </a:r>
          </a:p>
          <a:p>
            <a:r>
              <a:rPr lang="lv-LV" dirty="0"/>
              <a:t>Cefiderakols                      ~ 1000 Eiro dienā</a:t>
            </a:r>
          </a:p>
        </p:txBody>
      </p:sp>
      <p:pic>
        <p:nvPicPr>
          <p:cNvPr id="4" name="Picture 3">
            <a:extLst>
              <a:ext uri="{FF2B5EF4-FFF2-40B4-BE49-F238E27FC236}">
                <a16:creationId xmlns:a16="http://schemas.microsoft.com/office/drawing/2014/main" id="{D00B6513-92F8-8653-59D0-1EA522ABA83C}"/>
              </a:ext>
            </a:extLst>
          </p:cNvPr>
          <p:cNvPicPr>
            <a:picLocks noChangeAspect="1"/>
          </p:cNvPicPr>
          <p:nvPr/>
        </p:nvPicPr>
        <p:blipFill>
          <a:blip r:embed="rId2"/>
          <a:stretch>
            <a:fillRect/>
          </a:stretch>
        </p:blipFill>
        <p:spPr>
          <a:xfrm>
            <a:off x="3502836" y="2466961"/>
            <a:ext cx="8336925" cy="4313402"/>
          </a:xfrm>
          <a:prstGeom prst="rect">
            <a:avLst/>
          </a:prstGeom>
        </p:spPr>
      </p:pic>
    </p:spTree>
    <p:extLst>
      <p:ext uri="{BB962C8B-B14F-4D97-AF65-F5344CB8AC3E}">
        <p14:creationId xmlns:p14="http://schemas.microsoft.com/office/powerpoint/2010/main" val="47999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1A80C-412D-481C-939C-1766EA33CB10}"/>
              </a:ext>
            </a:extLst>
          </p:cNvPr>
          <p:cNvSpPr>
            <a:spLocks noGrp="1"/>
          </p:cNvSpPr>
          <p:nvPr>
            <p:ph type="title"/>
          </p:nvPr>
        </p:nvSpPr>
        <p:spPr>
          <a:xfrm>
            <a:off x="1371597" y="348865"/>
            <a:ext cx="10044023" cy="877729"/>
          </a:xfrm>
        </p:spPr>
        <p:txBody>
          <a:bodyPr anchor="ctr">
            <a:normAutofit/>
          </a:bodyPr>
          <a:lstStyle/>
          <a:p>
            <a:r>
              <a:rPr lang="lv-LV" sz="2800">
                <a:solidFill>
                  <a:srgbClr val="FFFFFF"/>
                </a:solidFill>
              </a:rPr>
              <a:t>Antibiotiku kompensācijas, reģistrācijas un pieejamības problēmas</a:t>
            </a:r>
          </a:p>
        </p:txBody>
      </p:sp>
      <p:graphicFrame>
        <p:nvGraphicFramePr>
          <p:cNvPr id="5" name="Content Placeholder 2">
            <a:extLst>
              <a:ext uri="{FF2B5EF4-FFF2-40B4-BE49-F238E27FC236}">
                <a16:creationId xmlns:a16="http://schemas.microsoft.com/office/drawing/2014/main" id="{23626D55-8FDD-532F-8683-18A2A59452B6}"/>
              </a:ext>
            </a:extLst>
          </p:cNvPr>
          <p:cNvGraphicFramePr>
            <a:graphicFrameLocks noGrp="1"/>
          </p:cNvGraphicFramePr>
          <p:nvPr>
            <p:ph idx="1"/>
            <p:extLst>
              <p:ext uri="{D42A27DB-BD31-4B8C-83A1-F6EECF244321}">
                <p14:modId xmlns:p14="http://schemas.microsoft.com/office/powerpoint/2010/main" val="378237030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17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F92C48-C808-4069-8FE0-188D30BF97A3}"/>
              </a:ext>
            </a:extLst>
          </p:cNvPr>
          <p:cNvSpPr>
            <a:spLocks noGrp="1"/>
          </p:cNvSpPr>
          <p:nvPr>
            <p:ph type="title"/>
          </p:nvPr>
        </p:nvSpPr>
        <p:spPr>
          <a:xfrm>
            <a:off x="1371597" y="348865"/>
            <a:ext cx="10044023" cy="877729"/>
          </a:xfrm>
        </p:spPr>
        <p:txBody>
          <a:bodyPr anchor="ctr">
            <a:normAutofit/>
          </a:bodyPr>
          <a:lstStyle/>
          <a:p>
            <a:r>
              <a:rPr lang="lv-LV" sz="4000">
                <a:solidFill>
                  <a:srgbClr val="FFFFFF"/>
                </a:solidFill>
              </a:rPr>
              <a:t>Infekciju kontroles izaicinājumi slimnīcās</a:t>
            </a:r>
          </a:p>
        </p:txBody>
      </p:sp>
      <p:graphicFrame>
        <p:nvGraphicFramePr>
          <p:cNvPr id="12" name="Content Placeholder 2">
            <a:extLst>
              <a:ext uri="{FF2B5EF4-FFF2-40B4-BE49-F238E27FC236}">
                <a16:creationId xmlns:a16="http://schemas.microsoft.com/office/drawing/2014/main" id="{051781A0-9C1D-377B-2C46-A8353BD7A67B}"/>
              </a:ext>
            </a:extLst>
          </p:cNvPr>
          <p:cNvGraphicFramePr>
            <a:graphicFrameLocks noGrp="1"/>
          </p:cNvGraphicFramePr>
          <p:nvPr>
            <p:ph idx="1"/>
            <p:extLst>
              <p:ext uri="{D42A27DB-BD31-4B8C-83A1-F6EECF244321}">
                <p14:modId xmlns:p14="http://schemas.microsoft.com/office/powerpoint/2010/main" val="106758510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164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2E53-A9BE-E0F3-332F-F11C2561DE59}"/>
              </a:ext>
            </a:extLst>
          </p:cNvPr>
          <p:cNvSpPr>
            <a:spLocks noGrp="1"/>
          </p:cNvSpPr>
          <p:nvPr>
            <p:ph type="title"/>
          </p:nvPr>
        </p:nvSpPr>
        <p:spPr/>
        <p:txBody>
          <a:bodyPr/>
          <a:lstStyle/>
          <a:p>
            <a:r>
              <a:rPr lang="en-US"/>
              <a:t>Viena veselība</a:t>
            </a:r>
            <a:endParaRPr lang="en-US" dirty="0"/>
          </a:p>
        </p:txBody>
      </p:sp>
      <p:sp>
        <p:nvSpPr>
          <p:cNvPr id="3" name="Content Placeholder 2">
            <a:extLst>
              <a:ext uri="{FF2B5EF4-FFF2-40B4-BE49-F238E27FC236}">
                <a16:creationId xmlns:a16="http://schemas.microsoft.com/office/drawing/2014/main" id="{ED3789C6-96BF-A542-9198-D87E5CD45364}"/>
              </a:ext>
            </a:extLst>
          </p:cNvPr>
          <p:cNvSpPr>
            <a:spLocks noGrp="1"/>
          </p:cNvSpPr>
          <p:nvPr>
            <p:ph idx="1"/>
          </p:nvPr>
        </p:nvSpPr>
        <p:spPr/>
        <p:txBody>
          <a:bodyPr/>
          <a:lstStyle/>
          <a:p>
            <a:r>
              <a:rPr lang="en-US"/>
              <a:t>Atsevišķa darba paka</a:t>
            </a:r>
            <a:r>
              <a:rPr lang="lv-LV"/>
              <a:t> Valsts pētījumu programmā</a:t>
            </a:r>
            <a:endParaRPr lang="en-US"/>
          </a:p>
          <a:p>
            <a:pPr lvl="1"/>
            <a:r>
              <a:rPr lang="en-US"/>
              <a:t>Pacienti</a:t>
            </a:r>
          </a:p>
          <a:p>
            <a:pPr lvl="1"/>
            <a:r>
              <a:rPr lang="en-US"/>
              <a:t>Vide, izlietnes</a:t>
            </a:r>
          </a:p>
          <a:p>
            <a:pPr lvl="1"/>
            <a:r>
              <a:rPr lang="en-US"/>
              <a:t>Notekūdeņi kā potenciāls monitoringa veids</a:t>
            </a:r>
            <a:endParaRPr lang="en-US" dirty="0"/>
          </a:p>
        </p:txBody>
      </p:sp>
      <p:pic>
        <p:nvPicPr>
          <p:cNvPr id="4" name="Picture 3">
            <a:extLst>
              <a:ext uri="{FF2B5EF4-FFF2-40B4-BE49-F238E27FC236}">
                <a16:creationId xmlns:a16="http://schemas.microsoft.com/office/drawing/2014/main" id="{35D40E4F-CFA3-C713-2262-82428434DEED}"/>
              </a:ext>
            </a:extLst>
          </p:cNvPr>
          <p:cNvPicPr>
            <a:picLocks noChangeAspect="1"/>
          </p:cNvPicPr>
          <p:nvPr/>
        </p:nvPicPr>
        <p:blipFill>
          <a:blip r:embed="rId2"/>
          <a:stretch>
            <a:fillRect/>
          </a:stretch>
        </p:blipFill>
        <p:spPr>
          <a:xfrm>
            <a:off x="5335096" y="0"/>
            <a:ext cx="6744047" cy="1092256"/>
          </a:xfrm>
          <a:prstGeom prst="rect">
            <a:avLst/>
          </a:prstGeom>
        </p:spPr>
      </p:pic>
    </p:spTree>
    <p:extLst>
      <p:ext uri="{BB962C8B-B14F-4D97-AF65-F5344CB8AC3E}">
        <p14:creationId xmlns:p14="http://schemas.microsoft.com/office/powerpoint/2010/main" val="2843794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14C2-E0A8-146E-B564-97E13D727C6D}"/>
              </a:ext>
            </a:extLst>
          </p:cNvPr>
          <p:cNvSpPr>
            <a:spLocks noGrp="1"/>
          </p:cNvSpPr>
          <p:nvPr>
            <p:ph type="title"/>
          </p:nvPr>
        </p:nvSpPr>
        <p:spPr>
          <a:xfrm>
            <a:off x="6176" y="-91320"/>
            <a:ext cx="10515600" cy="1325563"/>
          </a:xfrm>
        </p:spPr>
        <p:txBody>
          <a:bodyPr/>
          <a:lstStyle/>
          <a:p>
            <a:r>
              <a:rPr lang="en-US" dirty="0" err="1"/>
              <a:t>Karbapenēm-rezistence</a:t>
            </a:r>
            <a:endParaRPr lang="lv-LV" dirty="0"/>
          </a:p>
        </p:txBody>
      </p:sp>
      <p:sp>
        <p:nvSpPr>
          <p:cNvPr id="3" name="Content Placeholder 2">
            <a:extLst>
              <a:ext uri="{FF2B5EF4-FFF2-40B4-BE49-F238E27FC236}">
                <a16:creationId xmlns:a16="http://schemas.microsoft.com/office/drawing/2014/main" id="{44C4E24D-101A-141A-A9CA-F7934A7371F4}"/>
              </a:ext>
            </a:extLst>
          </p:cNvPr>
          <p:cNvSpPr>
            <a:spLocks noGrp="1"/>
          </p:cNvSpPr>
          <p:nvPr>
            <p:ph idx="1"/>
          </p:nvPr>
        </p:nvSpPr>
        <p:spPr>
          <a:xfrm>
            <a:off x="360027" y="1037060"/>
            <a:ext cx="10515600" cy="4351338"/>
          </a:xfrm>
        </p:spPr>
        <p:txBody>
          <a:bodyPr/>
          <a:lstStyle/>
          <a:p>
            <a:pPr marL="0" indent="0">
              <a:buNone/>
            </a:pPr>
            <a:r>
              <a:rPr lang="lv-LV" b="1" dirty="0"/>
              <a:t>Palātās - Izlietnēs:</a:t>
            </a:r>
          </a:p>
          <a:p>
            <a:endParaRPr lang="lv-LV" dirty="0"/>
          </a:p>
          <a:p>
            <a:endParaRPr lang="lv-LV" dirty="0"/>
          </a:p>
        </p:txBody>
      </p:sp>
      <p:graphicFrame>
        <p:nvGraphicFramePr>
          <p:cNvPr id="4" name="Table 3">
            <a:extLst>
              <a:ext uri="{FF2B5EF4-FFF2-40B4-BE49-F238E27FC236}">
                <a16:creationId xmlns:a16="http://schemas.microsoft.com/office/drawing/2014/main" id="{64239C6B-60A3-B0BF-79A2-11D2F11EE994}"/>
              </a:ext>
            </a:extLst>
          </p:cNvPr>
          <p:cNvGraphicFramePr>
            <a:graphicFrameLocks noGrp="1"/>
          </p:cNvGraphicFramePr>
          <p:nvPr/>
        </p:nvGraphicFramePr>
        <p:xfrm>
          <a:off x="469783" y="1469603"/>
          <a:ext cx="11627140" cy="5324120"/>
        </p:xfrm>
        <a:graphic>
          <a:graphicData uri="http://schemas.openxmlformats.org/drawingml/2006/table">
            <a:tbl>
              <a:tblPr>
                <a:tableStyleId>{5C22544A-7EE6-4342-B048-85BDC9FD1C3A}</a:tableStyleId>
              </a:tblPr>
              <a:tblGrid>
                <a:gridCol w="2734835">
                  <a:extLst>
                    <a:ext uri="{9D8B030D-6E8A-4147-A177-3AD203B41FA5}">
                      <a16:colId xmlns:a16="http://schemas.microsoft.com/office/drawing/2014/main" val="800999862"/>
                    </a:ext>
                  </a:extLst>
                </a:gridCol>
                <a:gridCol w="2074871">
                  <a:extLst>
                    <a:ext uri="{9D8B030D-6E8A-4147-A177-3AD203B41FA5}">
                      <a16:colId xmlns:a16="http://schemas.microsoft.com/office/drawing/2014/main" val="4103359917"/>
                    </a:ext>
                  </a:extLst>
                </a:gridCol>
                <a:gridCol w="3762184">
                  <a:extLst>
                    <a:ext uri="{9D8B030D-6E8A-4147-A177-3AD203B41FA5}">
                      <a16:colId xmlns:a16="http://schemas.microsoft.com/office/drawing/2014/main" val="608403251"/>
                    </a:ext>
                  </a:extLst>
                </a:gridCol>
                <a:gridCol w="3055250">
                  <a:extLst>
                    <a:ext uri="{9D8B030D-6E8A-4147-A177-3AD203B41FA5}">
                      <a16:colId xmlns:a16="http://schemas.microsoft.com/office/drawing/2014/main" val="1865686111"/>
                    </a:ext>
                  </a:extLst>
                </a:gridCol>
              </a:tblGrid>
              <a:tr h="237703">
                <a:tc>
                  <a:txBody>
                    <a:bodyPr/>
                    <a:lstStyle/>
                    <a:p>
                      <a:pPr algn="ctr" fontAlgn="ctr"/>
                      <a:r>
                        <a:rPr lang="lv-LV" sz="1600" u="none" strike="noStrike" dirty="0">
                          <a:effectLst/>
                        </a:rPr>
                        <a:t>Izlietne (08.03.2023.)</a:t>
                      </a:r>
                      <a:endParaRPr lang="lv-LV" sz="1600" b="1"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600" u="none" strike="noStrike" dirty="0">
                          <a:effectLst/>
                        </a:rPr>
                        <a:t>Izlietne (26.04.2023.)</a:t>
                      </a:r>
                      <a:endParaRPr lang="lv-LV" sz="1600" b="1"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600" u="none" strike="noStrike">
                          <a:effectLst/>
                        </a:rPr>
                        <a:t>Izlietne (13.09.2023.)</a:t>
                      </a:r>
                      <a:endParaRPr lang="lv-LV" sz="1600" b="1" i="0" u="none" strike="noStrike">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600" u="none" strike="noStrike">
                          <a:effectLst/>
                        </a:rPr>
                        <a:t>Izlietnes 25.10.2023.</a:t>
                      </a:r>
                      <a:endParaRPr lang="lv-LV" sz="1600" b="1" i="0" u="none" strike="noStrike">
                        <a:solidFill>
                          <a:srgbClr val="000000"/>
                        </a:solidFill>
                        <a:effectLst/>
                        <a:latin typeface="Times New Roman" panose="02020603050405020304" pitchFamily="18" charset="0"/>
                      </a:endParaRPr>
                    </a:p>
                  </a:txBody>
                  <a:tcPr marL="9278" marR="9278" marT="9278" marB="0" anchor="ctr"/>
                </a:tc>
                <a:extLst>
                  <a:ext uri="{0D108BD9-81ED-4DB2-BD59-A6C34878D82A}">
                    <a16:rowId xmlns:a16="http://schemas.microsoft.com/office/drawing/2014/main" val="1417702233"/>
                  </a:ext>
                </a:extLst>
              </a:tr>
              <a:tr h="1596008">
                <a:tc>
                  <a:txBody>
                    <a:bodyPr/>
                    <a:lstStyle/>
                    <a:p>
                      <a:pPr algn="l" fontAlgn="t"/>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/NDM </a:t>
                      </a:r>
                      <a:br>
                        <a:rPr lang="lv-LV" sz="1400" u="none" strike="noStrike" dirty="0">
                          <a:effectLst/>
                        </a:rPr>
                      </a:br>
                      <a:r>
                        <a:rPr lang="lv-LV" sz="1400" u="none" strike="noStrike" dirty="0">
                          <a:effectLst/>
                        </a:rPr>
                        <a:t>(ESBL pozitīvs, R-</a:t>
                      </a:r>
                      <a:r>
                        <a:rPr lang="lv-LV" sz="1400" u="none" strike="noStrike" dirty="0" err="1">
                          <a:effectLst/>
                        </a:rPr>
                        <a:t>Imipenem</a:t>
                      </a:r>
                      <a:r>
                        <a:rPr lang="lv-LV" sz="1400" u="none" strike="noStrike" dirty="0">
                          <a:effectLst/>
                        </a:rPr>
                        <a:t>, </a:t>
                      </a:r>
                      <a:r>
                        <a:rPr lang="lv-LV" sz="1400" u="none" strike="noStrike" dirty="0" err="1">
                          <a:effectLst/>
                        </a:rPr>
                        <a:t>Meropenem</a:t>
                      </a:r>
                      <a:r>
                        <a:rPr lang="lv-LV" sz="1400" u="none" strike="noStrike" dirty="0">
                          <a:effectLst/>
                        </a:rPr>
                        <a:t>)</a:t>
                      </a:r>
                      <a:br>
                        <a:rPr lang="lv-LV" sz="1400" u="none" strike="noStrike" dirty="0">
                          <a:effectLst/>
                        </a:rPr>
                      </a:br>
                      <a:r>
                        <a:rPr lang="lv-LV" sz="1400" u="none" strike="noStrike" dirty="0" err="1">
                          <a:effectLst/>
                        </a:rPr>
                        <a:t>Enterobacter</a:t>
                      </a:r>
                      <a:r>
                        <a:rPr lang="lv-LV" sz="1400" u="none" strike="noStrike" dirty="0">
                          <a:effectLst/>
                        </a:rPr>
                        <a:t> </a:t>
                      </a:r>
                      <a:r>
                        <a:rPr lang="lv-LV" sz="1400" u="none" strike="noStrike" dirty="0" err="1">
                          <a:effectLst/>
                        </a:rPr>
                        <a:t>sp</a:t>
                      </a:r>
                      <a:r>
                        <a:rPr lang="lv-LV" sz="1400" u="none" strike="noStrike" dirty="0">
                          <a:effectLst/>
                        </a:rPr>
                        <a:t>./</a:t>
                      </a:r>
                      <a:r>
                        <a:rPr lang="lv-LV" sz="1400" u="none" strike="noStrike" dirty="0" err="1">
                          <a:effectLst/>
                        </a:rPr>
                        <a:t>bugandensis</a:t>
                      </a: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putida</a:t>
                      </a:r>
                      <a:r>
                        <a:rPr lang="lv-LV" sz="1400" u="none" strike="noStrike" dirty="0">
                          <a:effectLst/>
                        </a:rPr>
                        <a:t> </a:t>
                      </a:r>
                      <a:br>
                        <a:rPr lang="lv-LV" sz="1400" u="none" strike="noStrike" dirty="0">
                          <a:effectLst/>
                        </a:rPr>
                      </a:br>
                      <a:r>
                        <a:rPr lang="lv-LV" sz="1400" u="none" strike="noStrike" dirty="0" err="1">
                          <a:effectLst/>
                        </a:rPr>
                        <a:t>Serratia</a:t>
                      </a:r>
                      <a:r>
                        <a:rPr lang="lv-LV" sz="1400" u="none" strike="noStrike" dirty="0">
                          <a:effectLst/>
                        </a:rPr>
                        <a:t> </a:t>
                      </a:r>
                      <a:r>
                        <a:rPr lang="lv-LV" sz="1400" u="none" strike="noStrike" dirty="0" err="1">
                          <a:effectLst/>
                        </a:rPr>
                        <a:t>marcescens</a:t>
                      </a:r>
                      <a:br>
                        <a:rPr lang="lv-LV" sz="1400" u="none" strike="noStrike" dirty="0">
                          <a:effectLst/>
                        </a:rPr>
                      </a:br>
                      <a:endParaRPr lang="lv-LV" sz="1400" b="0" i="0" u="none" strike="noStrike" dirty="0">
                        <a:solidFill>
                          <a:srgbClr val="000000"/>
                        </a:solidFill>
                        <a:effectLst/>
                        <a:latin typeface="Times New Roman" panose="02020603050405020304" pitchFamily="18" charset="0"/>
                      </a:endParaRPr>
                    </a:p>
                  </a:txBody>
                  <a:tcPr marL="9278" marR="9278" marT="9278" marB="0"/>
                </a:tc>
                <a:tc>
                  <a:txBody>
                    <a:bodyPr/>
                    <a:lstStyle/>
                    <a:p>
                      <a:pPr algn="l" fontAlgn="ctr"/>
                      <a:br>
                        <a:rPr lang="pt-BR" sz="1400" u="none" strike="noStrike" dirty="0">
                          <a:effectLst/>
                        </a:rPr>
                      </a:br>
                      <a:r>
                        <a:rPr lang="pt-BR" sz="1400" b="1" u="none" strike="noStrike" dirty="0">
                          <a:solidFill>
                            <a:srgbClr val="FF0000"/>
                          </a:solidFill>
                          <a:effectLst/>
                        </a:rPr>
                        <a:t>Citrobacter freundii/NDM </a:t>
                      </a:r>
                      <a:br>
                        <a:rPr lang="pt-BR" sz="1400" u="none" strike="noStrike" dirty="0">
                          <a:effectLst/>
                        </a:rPr>
                      </a:br>
                      <a:r>
                        <a:rPr lang="pt-BR" sz="1400" u="none" strike="noStrike" dirty="0">
                          <a:effectLst/>
                        </a:rPr>
                        <a:t>(R-Imipenem, Meropenem)</a:t>
                      </a:r>
                      <a:br>
                        <a:rPr lang="pt-BR" sz="1400" u="none" strike="noStrike" dirty="0">
                          <a:effectLst/>
                        </a:rPr>
                      </a:br>
                      <a:r>
                        <a:rPr lang="pt-BR" sz="1400" u="none" strike="noStrike" dirty="0">
                          <a:effectLst/>
                        </a:rPr>
                        <a:t>Serratia marcescens</a:t>
                      </a:r>
                      <a:endParaRPr lang="pt-BR" sz="1400" b="0"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 NDM </a:t>
                      </a:r>
                      <a:br>
                        <a:rPr lang="lv-LV" sz="1400" u="none" strike="noStrike" dirty="0">
                          <a:effectLst/>
                        </a:rPr>
                      </a:br>
                      <a:r>
                        <a:rPr lang="lv-LV" sz="1400" u="none" strike="noStrike" dirty="0">
                          <a:effectLst/>
                        </a:rPr>
                        <a:t>(R-</a:t>
                      </a:r>
                      <a:r>
                        <a:rPr lang="lv-LV" sz="1400" u="none" strike="noStrike" dirty="0" err="1">
                          <a:effectLst/>
                        </a:rPr>
                        <a:t>Imipenem</a:t>
                      </a:r>
                      <a:r>
                        <a:rPr lang="lv-LV" sz="1400" u="none" strike="noStrike" dirty="0">
                          <a:effectLst/>
                        </a:rPr>
                        <a:t>, </a:t>
                      </a:r>
                      <a:r>
                        <a:rPr lang="lv-LV" sz="1400" u="none" strike="noStrike" dirty="0" err="1">
                          <a:effectLst/>
                        </a:rPr>
                        <a:t>Meropenem</a:t>
                      </a:r>
                      <a:r>
                        <a:rPr lang="lv-LV" sz="1400" u="none" strike="noStrike" dirty="0">
                          <a:effectLst/>
                        </a:rPr>
                        <a:t>)</a:t>
                      </a:r>
                      <a:br>
                        <a:rPr lang="lv-LV" sz="1400" u="none" strike="noStrike" dirty="0">
                          <a:effectLst/>
                        </a:rPr>
                      </a:br>
                      <a:r>
                        <a:rPr lang="lv-LV" sz="1400" u="none" strike="noStrike" dirty="0" err="1">
                          <a:effectLst/>
                        </a:rPr>
                        <a:t>Enterobacter</a:t>
                      </a:r>
                      <a:r>
                        <a:rPr lang="lv-LV" sz="1400" u="none" strike="noStrike" dirty="0">
                          <a:effectLst/>
                        </a:rPr>
                        <a:t> </a:t>
                      </a:r>
                      <a:r>
                        <a:rPr lang="lv-LV" sz="1400" u="none" strike="noStrike" dirty="0" err="1">
                          <a:effectLst/>
                        </a:rPr>
                        <a:t>cloacae</a:t>
                      </a: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aeruginosa</a:t>
                      </a:r>
                      <a:br>
                        <a:rPr lang="lv-LV" sz="1400" u="none" strike="noStrike" dirty="0">
                          <a:effectLst/>
                        </a:rPr>
                      </a:br>
                      <a:r>
                        <a:rPr lang="lv-LV" sz="1400" u="none" strike="noStrike" dirty="0" err="1">
                          <a:effectLst/>
                        </a:rPr>
                        <a:t>Klebsiella</a:t>
                      </a:r>
                      <a:r>
                        <a:rPr lang="lv-LV" sz="1400" u="none" strike="noStrike" dirty="0">
                          <a:effectLst/>
                        </a:rPr>
                        <a:t> </a:t>
                      </a:r>
                      <a:r>
                        <a:rPr lang="lv-LV" sz="1400" u="none" strike="noStrike" dirty="0" err="1">
                          <a:effectLst/>
                        </a:rPr>
                        <a:t>oxytoca</a:t>
                      </a:r>
                      <a:endParaRPr lang="lv-LV" sz="1400" b="0"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 MBL </a:t>
                      </a:r>
                      <a:br>
                        <a:rPr lang="lv-LV" sz="1400" u="none" strike="noStrike" dirty="0">
                          <a:effectLst/>
                        </a:rPr>
                      </a:br>
                      <a:r>
                        <a:rPr lang="lv-LV" sz="1400" u="none" strike="noStrike" dirty="0">
                          <a:effectLst/>
                        </a:rPr>
                        <a:t>(R-</a:t>
                      </a:r>
                      <a:r>
                        <a:rPr lang="lv-LV" sz="1400" u="none" strike="noStrike" dirty="0" err="1">
                          <a:effectLst/>
                        </a:rPr>
                        <a:t>Imipenem</a:t>
                      </a:r>
                      <a:r>
                        <a:rPr lang="lv-LV" sz="1400" u="none" strike="noStrike" dirty="0">
                          <a:effectLst/>
                        </a:rPr>
                        <a:t>, </a:t>
                      </a:r>
                      <a:r>
                        <a:rPr lang="lv-LV" sz="1400" u="none" strike="noStrike" dirty="0" err="1">
                          <a:effectLst/>
                        </a:rPr>
                        <a:t>Meropenem</a:t>
                      </a:r>
                      <a:r>
                        <a:rPr lang="lv-LV" sz="1400" u="none" strike="noStrike" dirty="0">
                          <a:effectLst/>
                        </a:rPr>
                        <a:t>)</a:t>
                      </a:r>
                      <a:br>
                        <a:rPr lang="lv-LV" sz="1400" u="none" strike="noStrike" dirty="0">
                          <a:effectLst/>
                        </a:rPr>
                      </a:br>
                      <a:r>
                        <a:rPr lang="lv-LV" sz="1400" u="none" strike="noStrike" dirty="0" err="1">
                          <a:effectLst/>
                        </a:rPr>
                        <a:t>Klebsiella</a:t>
                      </a:r>
                      <a:r>
                        <a:rPr lang="lv-LV" sz="1400" u="none" strike="noStrike" dirty="0">
                          <a:effectLst/>
                        </a:rPr>
                        <a:t> </a:t>
                      </a:r>
                      <a:r>
                        <a:rPr lang="lv-LV" sz="1400" u="none" strike="noStrike" dirty="0" err="1">
                          <a:effectLst/>
                        </a:rPr>
                        <a:t>pneumoniae</a:t>
                      </a:r>
                      <a:r>
                        <a:rPr lang="lv-LV" sz="1400" u="none" strike="noStrike" dirty="0">
                          <a:effectLst/>
                        </a:rPr>
                        <a:t> ESBL+</a:t>
                      </a:r>
                      <a:br>
                        <a:rPr lang="lv-LV" sz="1400" u="none" strike="noStrike" dirty="0">
                          <a:effectLst/>
                        </a:rPr>
                      </a:br>
                      <a:r>
                        <a:rPr lang="lv-LV" sz="1400" u="none" strike="noStrike" dirty="0">
                          <a:effectLst/>
                        </a:rPr>
                        <a:t>(R-TZP)</a:t>
                      </a:r>
                      <a:br>
                        <a:rPr lang="lv-LV" sz="1400" u="none" strike="noStrike" dirty="0">
                          <a:effectLst/>
                        </a:rPr>
                      </a:b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aeruginosa</a:t>
                      </a:r>
                      <a:br>
                        <a:rPr lang="lv-LV" sz="1400" u="none" strike="noStrike" dirty="0">
                          <a:effectLst/>
                        </a:rPr>
                      </a:br>
                      <a:endParaRPr lang="lv-LV" sz="1400" b="0" i="0" u="none" strike="noStrike" dirty="0">
                        <a:solidFill>
                          <a:srgbClr val="000000"/>
                        </a:solidFill>
                        <a:effectLst/>
                        <a:latin typeface="Times New Roman" panose="02020603050405020304" pitchFamily="18" charset="0"/>
                      </a:endParaRPr>
                    </a:p>
                  </a:txBody>
                  <a:tcPr marL="9278" marR="9278" marT="9278" marB="0" anchor="ctr"/>
                </a:tc>
                <a:extLst>
                  <a:ext uri="{0D108BD9-81ED-4DB2-BD59-A6C34878D82A}">
                    <a16:rowId xmlns:a16="http://schemas.microsoft.com/office/drawing/2014/main" val="548282092"/>
                  </a:ext>
                </a:extLst>
              </a:tr>
              <a:tr h="1539411">
                <a:tc>
                  <a:txBody>
                    <a:bodyPr/>
                    <a:lstStyle/>
                    <a:p>
                      <a:pPr algn="l" fontAlgn="t"/>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/NDM </a:t>
                      </a:r>
                      <a:br>
                        <a:rPr lang="lv-LV" sz="1400" u="none" strike="noStrike" dirty="0">
                          <a:effectLst/>
                        </a:rPr>
                      </a:br>
                      <a:r>
                        <a:rPr lang="lv-LV" sz="1400" u="none" strike="noStrike" dirty="0">
                          <a:effectLst/>
                        </a:rPr>
                        <a:t>(ESBL pozitīvs, R – </a:t>
                      </a:r>
                      <a:r>
                        <a:rPr lang="lv-LV" sz="1400" u="none" strike="noStrike" dirty="0" err="1">
                          <a:effectLst/>
                        </a:rPr>
                        <a:t>Imipenem</a:t>
                      </a:r>
                      <a:r>
                        <a:rPr lang="lv-LV" sz="1400" u="none" strike="noStrike" dirty="0">
                          <a:effectLst/>
                        </a:rPr>
                        <a:t>, </a:t>
                      </a:r>
                      <a:r>
                        <a:rPr lang="lv-LV" sz="1400" u="none" strike="noStrike" dirty="0" err="1">
                          <a:effectLst/>
                        </a:rPr>
                        <a:t>Meropenem</a:t>
                      </a:r>
                      <a:r>
                        <a:rPr lang="lv-LV" sz="1400" u="none" strike="noStrike" dirty="0">
                          <a:effectLst/>
                        </a:rPr>
                        <a:t>)</a:t>
                      </a:r>
                      <a:br>
                        <a:rPr lang="lv-LV" sz="1400" u="none" strike="noStrike" dirty="0">
                          <a:effectLst/>
                        </a:rPr>
                      </a:br>
                      <a:r>
                        <a:rPr lang="lv-LV" sz="1400" b="1" u="none" strike="noStrike" dirty="0" err="1">
                          <a:solidFill>
                            <a:srgbClr val="FF0000"/>
                          </a:solidFill>
                          <a:effectLst/>
                        </a:rPr>
                        <a:t>Enterobacter</a:t>
                      </a:r>
                      <a:r>
                        <a:rPr lang="lv-LV" sz="1400" b="1" u="none" strike="noStrike" dirty="0">
                          <a:solidFill>
                            <a:srgbClr val="FF0000"/>
                          </a:solidFill>
                          <a:effectLst/>
                        </a:rPr>
                        <a:t> </a:t>
                      </a:r>
                      <a:r>
                        <a:rPr lang="lv-LV" sz="1400" b="1" u="none" strike="noStrike" dirty="0" err="1">
                          <a:solidFill>
                            <a:srgbClr val="FF0000"/>
                          </a:solidFill>
                          <a:effectLst/>
                        </a:rPr>
                        <a:t>sp</a:t>
                      </a:r>
                      <a:r>
                        <a:rPr lang="lv-LV" sz="1400" b="1" u="none" strike="noStrike" dirty="0">
                          <a:solidFill>
                            <a:srgbClr val="FF0000"/>
                          </a:solidFill>
                          <a:effectLst/>
                        </a:rPr>
                        <a:t>./</a:t>
                      </a:r>
                      <a:r>
                        <a:rPr lang="lv-LV" sz="1400" b="1" u="none" strike="noStrike" dirty="0" err="1">
                          <a:solidFill>
                            <a:srgbClr val="FF0000"/>
                          </a:solidFill>
                          <a:effectLst/>
                        </a:rPr>
                        <a:t>kobei</a:t>
                      </a:r>
                      <a:r>
                        <a:rPr lang="lv-LV" sz="1400" b="1" u="none" strike="noStrike" dirty="0">
                          <a:solidFill>
                            <a:srgbClr val="FF0000"/>
                          </a:solidFill>
                          <a:effectLst/>
                        </a:rPr>
                        <a:t> </a:t>
                      </a:r>
                      <a:br>
                        <a:rPr lang="lv-LV" sz="1400" b="1" u="none" strike="noStrike" dirty="0">
                          <a:solidFill>
                            <a:srgbClr val="FF0000"/>
                          </a:solidFill>
                          <a:effectLst/>
                        </a:rPr>
                      </a:br>
                      <a:r>
                        <a:rPr lang="lv-LV" sz="1400" b="1" u="none" strike="noStrike" dirty="0">
                          <a:solidFill>
                            <a:srgbClr val="FF0000"/>
                          </a:solidFill>
                          <a:effectLst/>
                        </a:rPr>
                        <a:t>OXA-48 </a:t>
                      </a:r>
                      <a:r>
                        <a:rPr lang="lv-LV" sz="1400" u="none" strike="noStrike" dirty="0">
                          <a:effectLst/>
                        </a:rPr>
                        <a:t>(ESBL pozitīvs, R-</a:t>
                      </a:r>
                      <a:r>
                        <a:rPr lang="lv-LV" sz="1400" u="none" strike="noStrike" dirty="0" err="1">
                          <a:effectLst/>
                        </a:rPr>
                        <a:t>Meropenem</a:t>
                      </a:r>
                      <a:r>
                        <a:rPr lang="lv-LV" sz="1400" u="none" strike="noStrike" dirty="0">
                          <a:effectLst/>
                        </a:rPr>
                        <a:t>)</a:t>
                      </a:r>
                      <a:br>
                        <a:rPr lang="lv-LV" sz="1400" u="none" strike="noStrike" dirty="0">
                          <a:effectLst/>
                        </a:rPr>
                      </a:br>
                      <a:endParaRPr lang="lv-LV" sz="1400" b="0" i="0" u="none" strike="noStrike" dirty="0">
                        <a:solidFill>
                          <a:srgbClr val="000000"/>
                        </a:solidFill>
                        <a:effectLst/>
                        <a:latin typeface="Times New Roman" panose="02020603050405020304" pitchFamily="18" charset="0"/>
                      </a:endParaRPr>
                    </a:p>
                  </a:txBody>
                  <a:tcPr marL="9278" marR="9278" marT="9278" marB="0"/>
                </a:tc>
                <a:tc>
                  <a:txBody>
                    <a:bodyPr/>
                    <a:lstStyle/>
                    <a:p>
                      <a:pPr algn="l" fontAlgn="ctr"/>
                      <a:r>
                        <a:rPr lang="lv-LV" sz="1400" u="none" strike="noStrike" dirty="0" err="1">
                          <a:effectLst/>
                        </a:rPr>
                        <a:t>Enterobacter</a:t>
                      </a:r>
                      <a:r>
                        <a:rPr lang="lv-LV" sz="1400" u="none" strike="noStrike" dirty="0">
                          <a:effectLst/>
                        </a:rPr>
                        <a:t> </a:t>
                      </a:r>
                      <a:r>
                        <a:rPr lang="lv-LV" sz="1400" u="none" strike="noStrike" dirty="0" err="1">
                          <a:effectLst/>
                        </a:rPr>
                        <a:t>sp</a:t>
                      </a:r>
                      <a:r>
                        <a:rPr lang="lv-LV" sz="1400" u="none" strike="noStrike" dirty="0">
                          <a:effectLst/>
                        </a:rPr>
                        <a:t>.</a:t>
                      </a: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aeruginosa</a:t>
                      </a:r>
                      <a:endParaRPr lang="lv-LV" sz="1400" b="0"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/NDM </a:t>
                      </a:r>
                      <a:br>
                        <a:rPr lang="lv-LV" sz="1400" u="none" strike="noStrike" dirty="0">
                          <a:effectLst/>
                        </a:rPr>
                      </a:br>
                      <a:r>
                        <a:rPr lang="lv-LV" sz="1400" u="none" strike="noStrike" dirty="0">
                          <a:effectLst/>
                        </a:rPr>
                        <a:t>(R – </a:t>
                      </a:r>
                      <a:r>
                        <a:rPr lang="lv-LV" sz="1400" u="none" strike="noStrike" dirty="0" err="1">
                          <a:effectLst/>
                        </a:rPr>
                        <a:t>Imipenem</a:t>
                      </a:r>
                      <a:r>
                        <a:rPr lang="lv-LV" sz="1400" u="none" strike="noStrike" dirty="0">
                          <a:effectLst/>
                        </a:rPr>
                        <a:t>, </a:t>
                      </a:r>
                      <a:r>
                        <a:rPr lang="lv-LV" sz="1400" u="none" strike="noStrike" dirty="0" err="1">
                          <a:effectLst/>
                        </a:rPr>
                        <a:t>Meropenem</a:t>
                      </a:r>
                      <a:r>
                        <a:rPr lang="lv-LV" sz="1400" u="none" strike="noStrike" dirty="0">
                          <a:effectLst/>
                        </a:rPr>
                        <a:t>)</a:t>
                      </a:r>
                      <a:br>
                        <a:rPr lang="lv-LV" sz="1400" u="none" strike="noStrike" dirty="0">
                          <a:effectLst/>
                        </a:rPr>
                      </a:br>
                      <a:r>
                        <a:rPr lang="lv-LV" sz="1400" b="1" u="none" strike="noStrike" dirty="0" err="1">
                          <a:solidFill>
                            <a:srgbClr val="FF0000"/>
                          </a:solidFill>
                          <a:effectLst/>
                        </a:rPr>
                        <a:t>Klebsiella</a:t>
                      </a:r>
                      <a:r>
                        <a:rPr lang="lv-LV" sz="1400" b="1" u="none" strike="noStrike" dirty="0">
                          <a:solidFill>
                            <a:srgbClr val="FF0000"/>
                          </a:solidFill>
                          <a:effectLst/>
                        </a:rPr>
                        <a:t> </a:t>
                      </a:r>
                      <a:r>
                        <a:rPr lang="lv-LV" sz="1400" b="1" u="none" strike="noStrike" dirty="0" err="1">
                          <a:solidFill>
                            <a:srgbClr val="FF0000"/>
                          </a:solidFill>
                          <a:effectLst/>
                        </a:rPr>
                        <a:t>oxytoca</a:t>
                      </a:r>
                      <a:r>
                        <a:rPr lang="lv-LV" sz="1400" b="1" u="none" strike="noStrike" dirty="0">
                          <a:solidFill>
                            <a:srgbClr val="FF0000"/>
                          </a:solidFill>
                          <a:effectLst/>
                        </a:rPr>
                        <a:t> / OXA-48 </a:t>
                      </a:r>
                      <a:br>
                        <a:rPr lang="lv-LV" sz="1400" u="none" strike="noStrike" dirty="0">
                          <a:effectLst/>
                        </a:rPr>
                      </a:br>
                      <a:r>
                        <a:rPr lang="lv-LV" sz="1400" u="none" strike="noStrike" dirty="0">
                          <a:effectLst/>
                        </a:rPr>
                        <a:t>(ESBL pozitīvs)</a:t>
                      </a: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aeruginosa</a:t>
                      </a:r>
                      <a:endParaRPr lang="lv-LV" sz="1400" b="0"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/NDM </a:t>
                      </a:r>
                      <a:br>
                        <a:rPr lang="lv-LV" sz="1400" u="none" strike="noStrike" dirty="0">
                          <a:effectLst/>
                        </a:rPr>
                      </a:br>
                      <a:r>
                        <a:rPr lang="lv-LV" sz="1400" u="none" strike="noStrike" dirty="0">
                          <a:effectLst/>
                        </a:rPr>
                        <a:t>(R – </a:t>
                      </a:r>
                      <a:r>
                        <a:rPr lang="lv-LV" sz="1400" u="none" strike="noStrike" dirty="0" err="1">
                          <a:effectLst/>
                        </a:rPr>
                        <a:t>Imipenem</a:t>
                      </a:r>
                      <a:r>
                        <a:rPr lang="lv-LV" sz="1400" u="none" strike="noStrike" dirty="0">
                          <a:effectLst/>
                        </a:rPr>
                        <a:t>, </a:t>
                      </a:r>
                      <a:r>
                        <a:rPr lang="lv-LV" sz="1400" u="none" strike="noStrike" dirty="0" err="1">
                          <a:effectLst/>
                        </a:rPr>
                        <a:t>Meropenem,ETP,TZP</a:t>
                      </a:r>
                      <a:r>
                        <a:rPr lang="lv-LV" sz="1400" u="none" strike="noStrike" dirty="0">
                          <a:effectLst/>
                        </a:rPr>
                        <a:t>)</a:t>
                      </a:r>
                      <a:br>
                        <a:rPr lang="lv-LV" sz="1400" u="none" strike="noStrike" dirty="0">
                          <a:effectLst/>
                        </a:rPr>
                      </a:br>
                      <a:br>
                        <a:rPr lang="lv-LV" sz="1400" u="none" strike="noStrike" dirty="0">
                          <a:effectLst/>
                        </a:rPr>
                      </a:br>
                      <a:r>
                        <a:rPr lang="lv-LV" sz="1400" b="1" u="none" strike="noStrike" dirty="0" err="1">
                          <a:solidFill>
                            <a:srgbClr val="FF0000"/>
                          </a:solidFill>
                          <a:effectLst/>
                        </a:rPr>
                        <a:t>Enterobacter</a:t>
                      </a:r>
                      <a:r>
                        <a:rPr lang="lv-LV" sz="1400" b="1" u="none" strike="noStrike" dirty="0">
                          <a:solidFill>
                            <a:srgbClr val="FF0000"/>
                          </a:solidFill>
                          <a:effectLst/>
                        </a:rPr>
                        <a:t> </a:t>
                      </a:r>
                      <a:r>
                        <a:rPr lang="lv-LV" sz="1400" b="1" u="none" strike="noStrike" dirty="0" err="1">
                          <a:solidFill>
                            <a:srgbClr val="FF0000"/>
                          </a:solidFill>
                          <a:effectLst/>
                        </a:rPr>
                        <a:t>sp</a:t>
                      </a:r>
                      <a:r>
                        <a:rPr lang="lv-LV" sz="1400" b="1" u="none" strike="noStrike" dirty="0">
                          <a:solidFill>
                            <a:srgbClr val="FF0000"/>
                          </a:solidFill>
                          <a:effectLst/>
                        </a:rPr>
                        <a:t>./</a:t>
                      </a:r>
                      <a:r>
                        <a:rPr lang="lv-LV" sz="1400" b="1" u="none" strike="noStrike" dirty="0" err="1">
                          <a:solidFill>
                            <a:srgbClr val="FF0000"/>
                          </a:solidFill>
                          <a:effectLst/>
                        </a:rPr>
                        <a:t>bugandensis</a:t>
                      </a:r>
                      <a:r>
                        <a:rPr lang="lv-LV" sz="1400" b="1" u="none" strike="noStrike" dirty="0">
                          <a:solidFill>
                            <a:srgbClr val="FF0000"/>
                          </a:solidFill>
                          <a:effectLst/>
                        </a:rPr>
                        <a:t> OXA-48</a:t>
                      </a:r>
                      <a:br>
                        <a:rPr lang="lv-LV" sz="1400" u="none" strike="noStrike" dirty="0">
                          <a:effectLst/>
                        </a:rPr>
                      </a:br>
                      <a:r>
                        <a:rPr lang="lv-LV" sz="1400" u="none" strike="noStrike" dirty="0">
                          <a:effectLst/>
                        </a:rPr>
                        <a:t>(R – </a:t>
                      </a:r>
                      <a:r>
                        <a:rPr lang="lv-LV" sz="1400" u="none" strike="noStrike" dirty="0" err="1">
                          <a:effectLst/>
                        </a:rPr>
                        <a:t>Imipenem</a:t>
                      </a:r>
                      <a:r>
                        <a:rPr lang="lv-LV" sz="1400" u="none" strike="noStrike" dirty="0">
                          <a:effectLst/>
                        </a:rPr>
                        <a:t>, </a:t>
                      </a:r>
                      <a:r>
                        <a:rPr lang="lv-LV" sz="1400" u="none" strike="noStrike" dirty="0" err="1">
                          <a:effectLst/>
                        </a:rPr>
                        <a:t>Meropenem</a:t>
                      </a:r>
                      <a:r>
                        <a:rPr lang="lv-LV" sz="1400" u="none" strike="noStrike" dirty="0">
                          <a:effectLst/>
                        </a:rPr>
                        <a:t>)</a:t>
                      </a:r>
                      <a:endParaRPr lang="lv-LV" sz="1400" b="1" i="0" u="none" strike="noStrike" dirty="0">
                        <a:solidFill>
                          <a:srgbClr val="000000"/>
                        </a:solidFill>
                        <a:effectLst/>
                        <a:latin typeface="Times New Roman" panose="02020603050405020304" pitchFamily="18" charset="0"/>
                      </a:endParaRPr>
                    </a:p>
                  </a:txBody>
                  <a:tcPr marL="9278" marR="9278" marT="9278" marB="0" anchor="ctr"/>
                </a:tc>
                <a:extLst>
                  <a:ext uri="{0D108BD9-81ED-4DB2-BD59-A6C34878D82A}">
                    <a16:rowId xmlns:a16="http://schemas.microsoft.com/office/drawing/2014/main" val="274727985"/>
                  </a:ext>
                </a:extLst>
              </a:tr>
              <a:tr h="1030047">
                <a:tc>
                  <a:txBody>
                    <a:bodyPr/>
                    <a:lstStyle/>
                    <a:p>
                      <a:pPr algn="l" fontAlgn="t"/>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/OXA-48 (ESBL pozitīvs)</a:t>
                      </a: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aeruginosa</a:t>
                      </a:r>
                      <a:br>
                        <a:rPr lang="lv-LV" sz="1400" u="none" strike="noStrike" dirty="0">
                          <a:effectLst/>
                        </a:rPr>
                      </a:br>
                      <a:endParaRPr lang="lv-LV" sz="1400" b="0" i="0" u="none" strike="noStrike" dirty="0">
                        <a:solidFill>
                          <a:srgbClr val="000000"/>
                        </a:solidFill>
                        <a:effectLst/>
                        <a:latin typeface="Times New Roman" panose="02020603050405020304" pitchFamily="18" charset="0"/>
                      </a:endParaRPr>
                    </a:p>
                  </a:txBody>
                  <a:tcPr marL="9278" marR="9278" marT="9278" marB="0"/>
                </a:tc>
                <a:tc>
                  <a:txBody>
                    <a:bodyPr/>
                    <a:lstStyle/>
                    <a:p>
                      <a:pPr algn="l" fontAlgn="b"/>
                      <a:r>
                        <a:rPr lang="lv-LV" sz="1400" u="none" strike="noStrike">
                          <a:effectLst/>
                        </a:rPr>
                        <a:t>Pseudomonas aeruginosa</a:t>
                      </a:r>
                      <a:br>
                        <a:rPr lang="lv-LV" sz="1400" u="none" strike="noStrike">
                          <a:effectLst/>
                        </a:rPr>
                      </a:br>
                      <a:r>
                        <a:rPr lang="lv-LV" sz="1400" u="none" strike="noStrike">
                          <a:effectLst/>
                        </a:rPr>
                        <a:t>Serratia marcescens</a:t>
                      </a:r>
                      <a:endParaRPr lang="lv-LV" sz="1400" b="0" i="0" u="none" strike="noStrike">
                        <a:solidFill>
                          <a:srgbClr val="000000"/>
                        </a:solidFill>
                        <a:effectLst/>
                        <a:latin typeface="Times New Roman" panose="02020603050405020304" pitchFamily="18" charset="0"/>
                      </a:endParaRPr>
                    </a:p>
                  </a:txBody>
                  <a:tcPr marL="9278" marR="9278" marT="9278" marB="0" anchor="b"/>
                </a:tc>
                <a:tc>
                  <a:txBody>
                    <a:bodyPr/>
                    <a:lstStyle/>
                    <a:p>
                      <a:pPr algn="ctr" fontAlgn="ctr"/>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 OXA-48 </a:t>
                      </a:r>
                      <a:br>
                        <a:rPr lang="lv-LV" sz="1400" u="none" strike="noStrike" dirty="0">
                          <a:effectLst/>
                        </a:rPr>
                      </a:br>
                      <a:r>
                        <a:rPr lang="lv-LV" sz="1400" u="none" strike="noStrike" dirty="0">
                          <a:effectLst/>
                        </a:rPr>
                        <a:t>(</a:t>
                      </a:r>
                      <a:r>
                        <a:rPr lang="lv-LV" sz="1400" u="none" strike="noStrike" dirty="0" err="1">
                          <a:effectLst/>
                        </a:rPr>
                        <a:t>Rezistents</a:t>
                      </a:r>
                      <a:r>
                        <a:rPr lang="lv-LV" sz="1400" u="none" strike="noStrike" dirty="0">
                          <a:effectLst/>
                        </a:rPr>
                        <a:t> - </a:t>
                      </a:r>
                      <a:r>
                        <a:rPr lang="lv-LV" sz="1400" u="none" strike="noStrike" dirty="0" err="1">
                          <a:effectLst/>
                        </a:rPr>
                        <a:t>Meropenem</a:t>
                      </a:r>
                      <a:r>
                        <a:rPr lang="lv-LV" sz="1400" u="none" strike="noStrike" dirty="0">
                          <a:effectLst/>
                        </a:rPr>
                        <a:t>)</a:t>
                      </a:r>
                      <a:br>
                        <a:rPr lang="lv-LV" sz="1400" u="none" strike="noStrike" dirty="0">
                          <a:effectLst/>
                        </a:rPr>
                      </a:br>
                      <a:r>
                        <a:rPr lang="lv-LV" sz="1400" u="none" strike="noStrike" dirty="0" err="1">
                          <a:effectLst/>
                        </a:rPr>
                        <a:t>Klebsiella</a:t>
                      </a:r>
                      <a:r>
                        <a:rPr lang="lv-LV" sz="1400" u="none" strike="noStrike" dirty="0">
                          <a:effectLst/>
                        </a:rPr>
                        <a:t> </a:t>
                      </a:r>
                      <a:r>
                        <a:rPr lang="lv-LV" sz="1400" u="none" strike="noStrike" dirty="0" err="1">
                          <a:effectLst/>
                        </a:rPr>
                        <a:t>pneumoniae</a:t>
                      </a:r>
                      <a:r>
                        <a:rPr lang="lv-LV" sz="1400" u="none" strike="noStrike" dirty="0">
                          <a:effectLst/>
                        </a:rPr>
                        <a:t> (ESBL pozitīvs)</a:t>
                      </a:r>
                      <a:br>
                        <a:rPr lang="lv-LV" sz="1400" u="none" strike="noStrike" dirty="0">
                          <a:effectLst/>
                        </a:rPr>
                      </a:br>
                      <a:r>
                        <a:rPr lang="lv-LV" sz="1400" u="none" strike="noStrike" dirty="0" err="1">
                          <a:effectLst/>
                        </a:rPr>
                        <a:t>Pseudomonas</a:t>
                      </a:r>
                      <a:r>
                        <a:rPr lang="lv-LV" sz="1400" u="none" strike="noStrike" dirty="0">
                          <a:effectLst/>
                        </a:rPr>
                        <a:t> </a:t>
                      </a:r>
                      <a:r>
                        <a:rPr lang="lv-LV" sz="1400" u="none" strike="noStrike" dirty="0" err="1">
                          <a:effectLst/>
                        </a:rPr>
                        <a:t>aeruginosa</a:t>
                      </a:r>
                      <a:endParaRPr lang="lv-LV" sz="1400" b="0" i="0" u="none" strike="noStrike" dirty="0">
                        <a:solidFill>
                          <a:srgbClr val="000000"/>
                        </a:solidFill>
                        <a:effectLst/>
                        <a:latin typeface="Times New Roman" panose="02020603050405020304" pitchFamily="18" charset="0"/>
                      </a:endParaRPr>
                    </a:p>
                  </a:txBody>
                  <a:tcPr marL="9278" marR="9278" marT="9278" marB="0" anchor="ctr"/>
                </a:tc>
                <a:tc>
                  <a:txBody>
                    <a:bodyPr/>
                    <a:lstStyle/>
                    <a:p>
                      <a:pPr algn="ctr" fontAlgn="t"/>
                      <a:r>
                        <a:rPr lang="lv-LV" sz="1400" u="none" strike="noStrike" dirty="0" err="1">
                          <a:effectLst/>
                        </a:rPr>
                        <a:t>Pseudomonas</a:t>
                      </a:r>
                      <a:r>
                        <a:rPr lang="lv-LV" sz="1400" u="none" strike="noStrike" dirty="0">
                          <a:effectLst/>
                        </a:rPr>
                        <a:t> </a:t>
                      </a:r>
                      <a:r>
                        <a:rPr lang="lv-LV" sz="1400" u="none" strike="noStrike" dirty="0" err="1">
                          <a:effectLst/>
                        </a:rPr>
                        <a:t>aeruginosa</a:t>
                      </a:r>
                      <a:br>
                        <a:rPr lang="lv-LV" sz="1400" u="none" strike="noStrike" dirty="0">
                          <a:effectLst/>
                        </a:rPr>
                      </a:br>
                      <a:r>
                        <a:rPr lang="lv-LV" sz="1400" u="none" strike="noStrike" dirty="0" err="1">
                          <a:effectLst/>
                        </a:rPr>
                        <a:t>Klebsiella</a:t>
                      </a:r>
                      <a:r>
                        <a:rPr lang="lv-LV" sz="1400" u="none" strike="noStrike" dirty="0">
                          <a:effectLst/>
                        </a:rPr>
                        <a:t> </a:t>
                      </a:r>
                      <a:r>
                        <a:rPr lang="lv-LV" sz="1400" u="none" strike="noStrike" dirty="0" err="1">
                          <a:effectLst/>
                        </a:rPr>
                        <a:t>pneumoniae</a:t>
                      </a:r>
                      <a:r>
                        <a:rPr lang="lv-LV" sz="1400" u="none" strike="noStrike" dirty="0">
                          <a:effectLst/>
                        </a:rPr>
                        <a:t> ESBL+</a:t>
                      </a:r>
                      <a:endParaRPr lang="lv-LV" sz="1400" b="0" i="0" u="none" strike="noStrike" dirty="0">
                        <a:solidFill>
                          <a:srgbClr val="000000"/>
                        </a:solidFill>
                        <a:effectLst/>
                        <a:latin typeface="Calibri" panose="020F0502020204030204" pitchFamily="34" charset="0"/>
                      </a:endParaRPr>
                    </a:p>
                  </a:txBody>
                  <a:tcPr marL="9278" marR="9278" marT="9278" marB="0"/>
                </a:tc>
                <a:extLst>
                  <a:ext uri="{0D108BD9-81ED-4DB2-BD59-A6C34878D82A}">
                    <a16:rowId xmlns:a16="http://schemas.microsoft.com/office/drawing/2014/main" val="325800709"/>
                  </a:ext>
                </a:extLst>
              </a:tr>
              <a:tr h="905536">
                <a:tc>
                  <a:txBody>
                    <a:bodyPr/>
                    <a:lstStyle/>
                    <a:p>
                      <a:pPr algn="l" fontAlgn="t"/>
                      <a:r>
                        <a:rPr lang="lv-LV" sz="1400" u="none" strike="noStrike">
                          <a:effectLst/>
                        </a:rPr>
                        <a:t>Citrobacter freundii</a:t>
                      </a:r>
                      <a:br>
                        <a:rPr lang="lv-LV" sz="1400" u="none" strike="noStrike">
                          <a:effectLst/>
                        </a:rPr>
                      </a:br>
                      <a:r>
                        <a:rPr lang="lv-LV" sz="1400" u="none" strike="noStrike">
                          <a:effectLst/>
                        </a:rPr>
                        <a:t>Enterobacter asburiae</a:t>
                      </a:r>
                      <a:br>
                        <a:rPr lang="lv-LV" sz="1400" u="none" strike="noStrike">
                          <a:effectLst/>
                        </a:rPr>
                      </a:br>
                      <a:endParaRPr lang="lv-LV" sz="1400" b="0" i="0" u="none" strike="noStrike">
                        <a:solidFill>
                          <a:srgbClr val="000000"/>
                        </a:solidFill>
                        <a:effectLst/>
                        <a:latin typeface="Times New Roman" panose="02020603050405020304" pitchFamily="18" charset="0"/>
                      </a:endParaRPr>
                    </a:p>
                  </a:txBody>
                  <a:tcPr marL="9278" marR="9278" marT="9278" marB="0"/>
                </a:tc>
                <a:tc>
                  <a:txBody>
                    <a:bodyPr/>
                    <a:lstStyle/>
                    <a:p>
                      <a:pPr algn="ctr" fontAlgn="ctr"/>
                      <a:r>
                        <a:rPr lang="lv-LV" sz="1400" u="none" strike="noStrike">
                          <a:effectLst/>
                        </a:rPr>
                        <a:t>-</a:t>
                      </a:r>
                      <a:endParaRPr lang="lv-LV" sz="1400" b="0" i="0" u="none" strike="noStrike">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400" u="none" strike="noStrike">
                          <a:effectLst/>
                        </a:rPr>
                        <a:t>Klebsiella pneumoniae (ESBL pozitīvs)</a:t>
                      </a:r>
                      <a:br>
                        <a:rPr lang="lv-LV" sz="1400" u="none" strike="noStrike">
                          <a:effectLst/>
                        </a:rPr>
                      </a:br>
                      <a:r>
                        <a:rPr lang="lv-LV" sz="1400" u="none" strike="noStrike">
                          <a:effectLst/>
                        </a:rPr>
                        <a:t>Stenotrophomonas maltophilia</a:t>
                      </a:r>
                      <a:br>
                        <a:rPr lang="lv-LV" sz="1400" u="none" strike="noStrike">
                          <a:effectLst/>
                        </a:rPr>
                      </a:br>
                      <a:r>
                        <a:rPr lang="lv-LV" sz="1400" u="none" strike="noStrike">
                          <a:effectLst/>
                        </a:rPr>
                        <a:t>Acinetobacter sp./ (Acinetobacter berezinae)</a:t>
                      </a:r>
                      <a:endParaRPr lang="lv-LV" sz="1400" b="0" i="0" u="none" strike="noStrike">
                        <a:solidFill>
                          <a:srgbClr val="000000"/>
                        </a:solidFill>
                        <a:effectLst/>
                        <a:latin typeface="Times New Roman" panose="02020603050405020304" pitchFamily="18" charset="0"/>
                      </a:endParaRPr>
                    </a:p>
                  </a:txBody>
                  <a:tcPr marL="9278" marR="9278" marT="9278" marB="0" anchor="ctr"/>
                </a:tc>
                <a:tc>
                  <a:txBody>
                    <a:bodyPr/>
                    <a:lstStyle/>
                    <a:p>
                      <a:pPr algn="ctr" fontAlgn="ctr"/>
                      <a:r>
                        <a:rPr lang="lv-LV" sz="1400" b="1" u="none" strike="noStrike" dirty="0" err="1">
                          <a:solidFill>
                            <a:srgbClr val="FF0000"/>
                          </a:solidFill>
                          <a:effectLst/>
                        </a:rPr>
                        <a:t>Citrobacter</a:t>
                      </a:r>
                      <a:r>
                        <a:rPr lang="lv-LV" sz="1400" b="1" u="none" strike="noStrike" dirty="0">
                          <a:solidFill>
                            <a:srgbClr val="FF0000"/>
                          </a:solidFill>
                          <a:effectLst/>
                        </a:rPr>
                        <a:t> </a:t>
                      </a:r>
                      <a:r>
                        <a:rPr lang="lv-LV" sz="1400" b="1" u="none" strike="noStrike" dirty="0" err="1">
                          <a:solidFill>
                            <a:srgbClr val="FF0000"/>
                          </a:solidFill>
                          <a:effectLst/>
                        </a:rPr>
                        <a:t>freundii</a:t>
                      </a:r>
                      <a:r>
                        <a:rPr lang="lv-LV" sz="1400" b="1" u="none" strike="noStrike" dirty="0">
                          <a:solidFill>
                            <a:srgbClr val="FF0000"/>
                          </a:solidFill>
                          <a:effectLst/>
                        </a:rPr>
                        <a:t> /</a:t>
                      </a:r>
                      <a:r>
                        <a:rPr lang="lv-LV" sz="1400" b="1" u="none" strike="noStrike" dirty="0" err="1">
                          <a:solidFill>
                            <a:srgbClr val="FF0000"/>
                          </a:solidFill>
                          <a:effectLst/>
                        </a:rPr>
                        <a:t>AmpC</a:t>
                      </a:r>
                      <a:br>
                        <a:rPr lang="lv-LV" sz="1400" u="none" strike="noStrike" dirty="0">
                          <a:effectLst/>
                        </a:rPr>
                      </a:br>
                      <a:br>
                        <a:rPr lang="lv-LV" sz="1400" u="none" strike="noStrike" dirty="0">
                          <a:effectLst/>
                        </a:rPr>
                      </a:br>
                      <a:r>
                        <a:rPr lang="lv-LV" sz="1400" u="none" strike="noStrike" dirty="0" err="1">
                          <a:effectLst/>
                        </a:rPr>
                        <a:t>Klebsiella</a:t>
                      </a:r>
                      <a:r>
                        <a:rPr lang="lv-LV" sz="1400" u="none" strike="noStrike" dirty="0">
                          <a:effectLst/>
                        </a:rPr>
                        <a:t> </a:t>
                      </a:r>
                      <a:r>
                        <a:rPr lang="lv-LV" sz="1400" u="none" strike="noStrike" dirty="0" err="1">
                          <a:effectLst/>
                        </a:rPr>
                        <a:t>pneumoniae</a:t>
                      </a:r>
                      <a:r>
                        <a:rPr lang="lv-LV" sz="1400" u="none" strike="noStrike" dirty="0">
                          <a:effectLst/>
                        </a:rPr>
                        <a:t> ESBL+</a:t>
                      </a:r>
                      <a:endParaRPr lang="lv-LV" sz="1400" b="1" i="0" u="none" strike="noStrike" dirty="0">
                        <a:solidFill>
                          <a:srgbClr val="000000"/>
                        </a:solidFill>
                        <a:effectLst/>
                        <a:latin typeface="Times New Roman" panose="02020603050405020304" pitchFamily="18" charset="0"/>
                      </a:endParaRPr>
                    </a:p>
                  </a:txBody>
                  <a:tcPr marL="9278" marR="9278" marT="9278" marB="0" anchor="ctr"/>
                </a:tc>
                <a:extLst>
                  <a:ext uri="{0D108BD9-81ED-4DB2-BD59-A6C34878D82A}">
                    <a16:rowId xmlns:a16="http://schemas.microsoft.com/office/drawing/2014/main" val="3284746552"/>
                  </a:ext>
                </a:extLst>
              </a:tr>
            </a:tbl>
          </a:graphicData>
        </a:graphic>
      </p:graphicFrame>
      <p:sp>
        <p:nvSpPr>
          <p:cNvPr id="5" name="TextBox 4">
            <a:extLst>
              <a:ext uri="{FF2B5EF4-FFF2-40B4-BE49-F238E27FC236}">
                <a16:creationId xmlns:a16="http://schemas.microsoft.com/office/drawing/2014/main" id="{77AD7302-C60E-A03A-0726-5D202E0699E6}"/>
              </a:ext>
            </a:extLst>
          </p:cNvPr>
          <p:cNvSpPr txBox="1"/>
          <p:nvPr/>
        </p:nvSpPr>
        <p:spPr>
          <a:xfrm>
            <a:off x="110389" y="2235083"/>
            <a:ext cx="359394" cy="369332"/>
          </a:xfrm>
          <a:prstGeom prst="rect">
            <a:avLst/>
          </a:prstGeom>
          <a:noFill/>
        </p:spPr>
        <p:txBody>
          <a:bodyPr wrap="none" rtlCol="0">
            <a:spAutoFit/>
          </a:bodyPr>
          <a:lstStyle/>
          <a:p>
            <a:r>
              <a:rPr lang="lv-LV" dirty="0"/>
              <a:t>1.</a:t>
            </a:r>
          </a:p>
        </p:txBody>
      </p:sp>
      <p:sp>
        <p:nvSpPr>
          <p:cNvPr id="6" name="TextBox 5">
            <a:extLst>
              <a:ext uri="{FF2B5EF4-FFF2-40B4-BE49-F238E27FC236}">
                <a16:creationId xmlns:a16="http://schemas.microsoft.com/office/drawing/2014/main" id="{FDEFD20E-9EE8-7B70-969D-14D890A36C75}"/>
              </a:ext>
            </a:extLst>
          </p:cNvPr>
          <p:cNvSpPr txBox="1"/>
          <p:nvPr/>
        </p:nvSpPr>
        <p:spPr>
          <a:xfrm>
            <a:off x="165283" y="3825074"/>
            <a:ext cx="359394" cy="369332"/>
          </a:xfrm>
          <a:prstGeom prst="rect">
            <a:avLst/>
          </a:prstGeom>
          <a:noFill/>
        </p:spPr>
        <p:txBody>
          <a:bodyPr wrap="none" rtlCol="0">
            <a:spAutoFit/>
          </a:bodyPr>
          <a:lstStyle/>
          <a:p>
            <a:r>
              <a:rPr lang="lv-LV" dirty="0"/>
              <a:t>2.</a:t>
            </a:r>
          </a:p>
        </p:txBody>
      </p:sp>
      <p:sp>
        <p:nvSpPr>
          <p:cNvPr id="7" name="TextBox 6">
            <a:extLst>
              <a:ext uri="{FF2B5EF4-FFF2-40B4-BE49-F238E27FC236}">
                <a16:creationId xmlns:a16="http://schemas.microsoft.com/office/drawing/2014/main" id="{6E334E9E-B829-142C-1489-9C3151FE581B}"/>
              </a:ext>
            </a:extLst>
          </p:cNvPr>
          <p:cNvSpPr txBox="1"/>
          <p:nvPr/>
        </p:nvSpPr>
        <p:spPr>
          <a:xfrm>
            <a:off x="125452" y="5108284"/>
            <a:ext cx="359394" cy="369332"/>
          </a:xfrm>
          <a:prstGeom prst="rect">
            <a:avLst/>
          </a:prstGeom>
          <a:noFill/>
        </p:spPr>
        <p:txBody>
          <a:bodyPr wrap="none" rtlCol="0">
            <a:spAutoFit/>
          </a:bodyPr>
          <a:lstStyle/>
          <a:p>
            <a:r>
              <a:rPr lang="lv-LV" dirty="0"/>
              <a:t>3.</a:t>
            </a:r>
          </a:p>
        </p:txBody>
      </p:sp>
      <p:sp>
        <p:nvSpPr>
          <p:cNvPr id="8" name="TextBox 7">
            <a:extLst>
              <a:ext uri="{FF2B5EF4-FFF2-40B4-BE49-F238E27FC236}">
                <a16:creationId xmlns:a16="http://schemas.microsoft.com/office/drawing/2014/main" id="{9E747105-9201-5770-44D9-202F3288FD0B}"/>
              </a:ext>
            </a:extLst>
          </p:cNvPr>
          <p:cNvSpPr txBox="1"/>
          <p:nvPr/>
        </p:nvSpPr>
        <p:spPr>
          <a:xfrm>
            <a:off x="180330" y="6064515"/>
            <a:ext cx="359394" cy="369332"/>
          </a:xfrm>
          <a:prstGeom prst="rect">
            <a:avLst/>
          </a:prstGeom>
          <a:noFill/>
        </p:spPr>
        <p:txBody>
          <a:bodyPr wrap="none" rtlCol="0">
            <a:spAutoFit/>
          </a:bodyPr>
          <a:lstStyle/>
          <a:p>
            <a:r>
              <a:rPr lang="lv-LV" dirty="0"/>
              <a:t>4.</a:t>
            </a:r>
          </a:p>
        </p:txBody>
      </p:sp>
      <p:pic>
        <p:nvPicPr>
          <p:cNvPr id="9" name="Picture 8">
            <a:extLst>
              <a:ext uri="{FF2B5EF4-FFF2-40B4-BE49-F238E27FC236}">
                <a16:creationId xmlns:a16="http://schemas.microsoft.com/office/drawing/2014/main" id="{32ABD5B1-FEC7-0E3B-BEAB-E930BAB97497}"/>
              </a:ext>
            </a:extLst>
          </p:cNvPr>
          <p:cNvPicPr>
            <a:picLocks noChangeAspect="1"/>
          </p:cNvPicPr>
          <p:nvPr/>
        </p:nvPicPr>
        <p:blipFill>
          <a:blip r:embed="rId2"/>
          <a:stretch>
            <a:fillRect/>
          </a:stretch>
        </p:blipFill>
        <p:spPr>
          <a:xfrm>
            <a:off x="5447953" y="25333"/>
            <a:ext cx="6744047" cy="1092256"/>
          </a:xfrm>
          <a:prstGeom prst="rect">
            <a:avLst/>
          </a:prstGeom>
        </p:spPr>
      </p:pic>
    </p:spTree>
    <p:extLst>
      <p:ext uri="{BB962C8B-B14F-4D97-AF65-F5344CB8AC3E}">
        <p14:creationId xmlns:p14="http://schemas.microsoft.com/office/powerpoint/2010/main" val="2916889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FE8FF8-E532-CB8D-AECD-B7555376749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Tuvākie darāmie darbi</a:t>
            </a:r>
          </a:p>
        </p:txBody>
      </p:sp>
      <p:graphicFrame>
        <p:nvGraphicFramePr>
          <p:cNvPr id="5" name="Content Placeholder 2">
            <a:extLst>
              <a:ext uri="{FF2B5EF4-FFF2-40B4-BE49-F238E27FC236}">
                <a16:creationId xmlns:a16="http://schemas.microsoft.com/office/drawing/2014/main" id="{B37C6B6A-1301-E1B2-D798-7C358B4A23EF}"/>
              </a:ext>
            </a:extLst>
          </p:cNvPr>
          <p:cNvGraphicFramePr>
            <a:graphicFrameLocks noGrp="1"/>
          </p:cNvGraphicFramePr>
          <p:nvPr>
            <p:ph idx="1"/>
            <p:extLst>
              <p:ext uri="{D42A27DB-BD31-4B8C-83A1-F6EECF244321}">
                <p14:modId xmlns:p14="http://schemas.microsoft.com/office/powerpoint/2010/main" val="366614644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59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6DBC99-5906-4A0C-8CE0-8D58AC352730}"/>
              </a:ext>
            </a:extLst>
          </p:cNvPr>
          <p:cNvSpPr>
            <a:spLocks noGrp="1"/>
          </p:cNvSpPr>
          <p:nvPr>
            <p:ph type="title"/>
          </p:nvPr>
        </p:nvSpPr>
        <p:spPr>
          <a:xfrm>
            <a:off x="1371597" y="348865"/>
            <a:ext cx="10044023" cy="877729"/>
          </a:xfrm>
        </p:spPr>
        <p:txBody>
          <a:bodyPr anchor="ctr">
            <a:normAutofit/>
          </a:bodyPr>
          <a:lstStyle/>
          <a:p>
            <a:r>
              <a:rPr lang="lv-LV" sz="4000">
                <a:solidFill>
                  <a:srgbClr val="FFFFFF"/>
                </a:solidFill>
              </a:rPr>
              <a:t>Pateicība</a:t>
            </a:r>
          </a:p>
        </p:txBody>
      </p:sp>
      <p:graphicFrame>
        <p:nvGraphicFramePr>
          <p:cNvPr id="5" name="Content Placeholder 2">
            <a:extLst>
              <a:ext uri="{FF2B5EF4-FFF2-40B4-BE49-F238E27FC236}">
                <a16:creationId xmlns:a16="http://schemas.microsoft.com/office/drawing/2014/main" id="{8BF59CDD-9BC4-6797-4A69-E2D0066CB937}"/>
              </a:ext>
            </a:extLst>
          </p:cNvPr>
          <p:cNvGraphicFramePr>
            <a:graphicFrameLocks noGrp="1"/>
          </p:cNvGraphicFramePr>
          <p:nvPr>
            <p:ph idx="1"/>
            <p:extLst>
              <p:ext uri="{D42A27DB-BD31-4B8C-83A1-F6EECF244321}">
                <p14:modId xmlns:p14="http://schemas.microsoft.com/office/powerpoint/2010/main" val="2759493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92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88" y="189333"/>
            <a:ext cx="10515600" cy="1325563"/>
          </a:xfrm>
        </p:spPr>
        <p:txBody>
          <a:bodyPr/>
          <a:lstStyle/>
          <a:p>
            <a:r>
              <a:rPr lang="en-US" dirty="0" err="1"/>
              <a:t>Rezistentu</a:t>
            </a:r>
            <a:r>
              <a:rPr lang="en-US" dirty="0"/>
              <a:t> </a:t>
            </a:r>
            <a:r>
              <a:rPr lang="en-US" dirty="0" err="1"/>
              <a:t>baktēriju</a:t>
            </a:r>
            <a:r>
              <a:rPr lang="en-US" dirty="0"/>
              <a:t> </a:t>
            </a:r>
            <a:r>
              <a:rPr lang="lv-LV" dirty="0"/>
              <a:t>izplatības </a:t>
            </a:r>
            <a:r>
              <a:rPr lang="en-US" dirty="0" err="1"/>
              <a:t>ierobežošana</a:t>
            </a:r>
            <a:endParaRPr lang="en-US" dirty="0"/>
          </a:p>
        </p:txBody>
      </p:sp>
      <p:sp>
        <p:nvSpPr>
          <p:cNvPr id="5" name="Oval 4"/>
          <p:cNvSpPr/>
          <p:nvPr/>
        </p:nvSpPr>
        <p:spPr>
          <a:xfrm>
            <a:off x="1644242" y="1769977"/>
            <a:ext cx="5175284" cy="5040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1059" y="1769977"/>
            <a:ext cx="5187035" cy="5040560"/>
          </a:xfrm>
          <a:prstGeom prst="ellipse">
            <a:avLst/>
          </a:prstGeom>
          <a:solidFill>
            <a:srgbClr val="FFFF00">
              <a:alpha val="33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81618" y="3068959"/>
            <a:ext cx="2614170" cy="2677656"/>
          </a:xfrm>
          <a:prstGeom prst="rect">
            <a:avLst/>
          </a:prstGeom>
          <a:noFill/>
        </p:spPr>
        <p:txBody>
          <a:bodyPr wrap="square" rtlCol="0">
            <a:spAutoFit/>
          </a:bodyPr>
          <a:lstStyle/>
          <a:p>
            <a:r>
              <a:rPr lang="en-US" sz="2800" dirty="0" err="1">
                <a:solidFill>
                  <a:schemeClr val="bg1"/>
                </a:solidFill>
              </a:rPr>
              <a:t>Rezistences</a:t>
            </a:r>
            <a:r>
              <a:rPr lang="en-US" sz="2800" dirty="0">
                <a:solidFill>
                  <a:schemeClr val="bg1"/>
                </a:solidFill>
              </a:rPr>
              <a:t> </a:t>
            </a:r>
            <a:r>
              <a:rPr lang="en-US" sz="2800" dirty="0" err="1">
                <a:solidFill>
                  <a:schemeClr val="bg1"/>
                </a:solidFill>
              </a:rPr>
              <a:t>attītība</a:t>
            </a:r>
            <a:endParaRPr lang="en-US" sz="2800" dirty="0">
              <a:solidFill>
                <a:schemeClr val="bg1"/>
              </a:solidFill>
            </a:endParaRPr>
          </a:p>
          <a:p>
            <a:endParaRPr lang="en-US" sz="2800" dirty="0">
              <a:solidFill>
                <a:schemeClr val="bg1"/>
              </a:solidFill>
            </a:endParaRPr>
          </a:p>
          <a:p>
            <a:r>
              <a:rPr lang="en-US" sz="2800" dirty="0" err="1">
                <a:solidFill>
                  <a:schemeClr val="bg1"/>
                </a:solidFill>
              </a:rPr>
              <a:t>Antibiotiku</a:t>
            </a:r>
            <a:r>
              <a:rPr lang="en-US" sz="2800" dirty="0">
                <a:solidFill>
                  <a:schemeClr val="bg1"/>
                </a:solidFill>
              </a:rPr>
              <a:t> </a:t>
            </a:r>
            <a:r>
              <a:rPr lang="lv-LV" sz="2800" dirty="0">
                <a:solidFill>
                  <a:schemeClr val="bg1"/>
                </a:solidFill>
              </a:rPr>
              <a:t>atbildīga lietošana</a:t>
            </a:r>
          </a:p>
        </p:txBody>
      </p:sp>
      <p:sp>
        <p:nvSpPr>
          <p:cNvPr id="8" name="TextBox 7"/>
          <p:cNvSpPr txBox="1"/>
          <p:nvPr/>
        </p:nvSpPr>
        <p:spPr>
          <a:xfrm>
            <a:off x="6902625" y="3499845"/>
            <a:ext cx="3263382" cy="1384995"/>
          </a:xfrm>
          <a:prstGeom prst="rect">
            <a:avLst/>
          </a:prstGeom>
          <a:noFill/>
        </p:spPr>
        <p:txBody>
          <a:bodyPr wrap="square" rtlCol="0">
            <a:spAutoFit/>
          </a:bodyPr>
          <a:lstStyle/>
          <a:p>
            <a:r>
              <a:rPr lang="en-US" sz="2800" dirty="0" err="1"/>
              <a:t>Transmisija</a:t>
            </a:r>
            <a:endParaRPr lang="en-US" sz="2800" dirty="0"/>
          </a:p>
          <a:p>
            <a:endParaRPr lang="en-US" sz="2800" dirty="0"/>
          </a:p>
          <a:p>
            <a:r>
              <a:rPr lang="en-US" sz="2800" dirty="0" err="1"/>
              <a:t>Infekciju</a:t>
            </a:r>
            <a:r>
              <a:rPr lang="en-US" sz="2800" dirty="0"/>
              <a:t> </a:t>
            </a:r>
            <a:r>
              <a:rPr lang="en-US" sz="2800" dirty="0" err="1"/>
              <a:t>kontrole</a:t>
            </a:r>
            <a:endParaRPr lang="en-US" sz="2800" dirty="0"/>
          </a:p>
        </p:txBody>
      </p:sp>
      <p:sp>
        <p:nvSpPr>
          <p:cNvPr id="3" name="Arrow: Down 2">
            <a:extLst>
              <a:ext uri="{FF2B5EF4-FFF2-40B4-BE49-F238E27FC236}">
                <a16:creationId xmlns:a16="http://schemas.microsoft.com/office/drawing/2014/main" id="{BB71166A-4EEA-43BE-9E42-16AC69B8B15C}"/>
              </a:ext>
            </a:extLst>
          </p:cNvPr>
          <p:cNvSpPr/>
          <p:nvPr/>
        </p:nvSpPr>
        <p:spPr>
          <a:xfrm>
            <a:off x="3163078" y="3993503"/>
            <a:ext cx="251926" cy="39188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Arrow: Down 3">
            <a:extLst>
              <a:ext uri="{FF2B5EF4-FFF2-40B4-BE49-F238E27FC236}">
                <a16:creationId xmlns:a16="http://schemas.microsoft.com/office/drawing/2014/main" id="{13E7E4C0-4906-42D3-9101-35243A43EE44}"/>
              </a:ext>
            </a:extLst>
          </p:cNvPr>
          <p:cNvSpPr/>
          <p:nvPr/>
        </p:nvSpPr>
        <p:spPr>
          <a:xfrm>
            <a:off x="7567127" y="3993502"/>
            <a:ext cx="177281" cy="438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10172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FC8E-0909-4BD7-9686-C2B14ED535F9}"/>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A4D03148-5759-4655-8B78-621CEEC54BBB}"/>
              </a:ext>
            </a:extLst>
          </p:cNvPr>
          <p:cNvSpPr>
            <a:spLocks noGrp="1"/>
          </p:cNvSpPr>
          <p:nvPr>
            <p:ph idx="1"/>
          </p:nvPr>
        </p:nvSpPr>
        <p:spPr/>
        <p:txBody>
          <a:bodyPr/>
          <a:lstStyle/>
          <a:p>
            <a:endParaRPr lang="lv-LV"/>
          </a:p>
        </p:txBody>
      </p:sp>
      <p:pic>
        <p:nvPicPr>
          <p:cNvPr id="1026" name="Picture 2" descr="3. attēls">
            <a:extLst>
              <a:ext uri="{FF2B5EF4-FFF2-40B4-BE49-F238E27FC236}">
                <a16:creationId xmlns:a16="http://schemas.microsoft.com/office/drawing/2014/main" id="{6EC44CA0-EAB0-4FCC-8AED-56A75420D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96" y="0"/>
            <a:ext cx="11444080" cy="668990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91B0985-F208-0DB5-0072-E7197F9526D1}"/>
              </a:ext>
            </a:extLst>
          </p:cNvPr>
          <p:cNvSpPr>
            <a:spLocks noGrp="1"/>
          </p:cNvSpPr>
          <p:nvPr>
            <p:ph type="ftr" sz="quarter" idx="11"/>
          </p:nvPr>
        </p:nvSpPr>
        <p:spPr>
          <a:xfrm>
            <a:off x="3952336" y="6562952"/>
            <a:ext cx="4114800" cy="365125"/>
          </a:xfrm>
        </p:spPr>
        <p:txBody>
          <a:bodyPr/>
          <a:lstStyle/>
          <a:p>
            <a:r>
              <a:rPr lang="lv-LV" dirty="0"/>
              <a:t>Ambulatorais patērīņš 2022.gads</a:t>
            </a:r>
          </a:p>
        </p:txBody>
      </p:sp>
    </p:spTree>
    <p:extLst>
      <p:ext uri="{BB962C8B-B14F-4D97-AF65-F5344CB8AC3E}">
        <p14:creationId xmlns:p14="http://schemas.microsoft.com/office/powerpoint/2010/main" val="374928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E147-0DCC-4D52-B90E-7B2FCCAEA5AB}"/>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1C275188-289F-47FB-8CC9-AF5FC56043B6}"/>
              </a:ext>
            </a:extLst>
          </p:cNvPr>
          <p:cNvSpPr>
            <a:spLocks noGrp="1"/>
          </p:cNvSpPr>
          <p:nvPr>
            <p:ph idx="1"/>
          </p:nvPr>
        </p:nvSpPr>
        <p:spPr/>
        <p:txBody>
          <a:bodyPr/>
          <a:lstStyle/>
          <a:p>
            <a:endParaRPr lang="lv-LV"/>
          </a:p>
        </p:txBody>
      </p:sp>
      <p:pic>
        <p:nvPicPr>
          <p:cNvPr id="2050" name="Picture 2" descr="4. attēls">
            <a:extLst>
              <a:ext uri="{FF2B5EF4-FFF2-40B4-BE49-F238E27FC236}">
                <a16:creationId xmlns:a16="http://schemas.microsoft.com/office/drawing/2014/main" id="{DA38723F-F238-4ABC-A19E-4AA2D6D87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22" y="365125"/>
            <a:ext cx="10932678"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2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99AF-3485-43A0-BA14-D381A1A056E7}"/>
              </a:ext>
            </a:extLst>
          </p:cNvPr>
          <p:cNvSpPr>
            <a:spLocks noGrp="1"/>
          </p:cNvSpPr>
          <p:nvPr>
            <p:ph type="title"/>
          </p:nvPr>
        </p:nvSpPr>
        <p:spPr>
          <a:xfrm>
            <a:off x="838200" y="-164264"/>
            <a:ext cx="10515600" cy="1325563"/>
          </a:xfrm>
        </p:spPr>
        <p:txBody>
          <a:bodyPr/>
          <a:lstStyle/>
          <a:p>
            <a:r>
              <a:rPr lang="lv-LV" dirty="0"/>
              <a:t>Antibiotiku patēriņš Latvijā </a:t>
            </a:r>
          </a:p>
        </p:txBody>
      </p:sp>
      <p:sp>
        <p:nvSpPr>
          <p:cNvPr id="3" name="Content Placeholder 2">
            <a:extLst>
              <a:ext uri="{FF2B5EF4-FFF2-40B4-BE49-F238E27FC236}">
                <a16:creationId xmlns:a16="http://schemas.microsoft.com/office/drawing/2014/main" id="{F5E47B64-9063-4276-9275-4CF331C0E437}"/>
              </a:ext>
            </a:extLst>
          </p:cNvPr>
          <p:cNvSpPr>
            <a:spLocks noGrp="1"/>
          </p:cNvSpPr>
          <p:nvPr>
            <p:ph idx="1"/>
          </p:nvPr>
        </p:nvSpPr>
        <p:spPr/>
        <p:txBody>
          <a:bodyPr/>
          <a:lstStyle/>
          <a:p>
            <a:endParaRPr lang="lv-LV" dirty="0"/>
          </a:p>
        </p:txBody>
      </p:sp>
      <p:pic>
        <p:nvPicPr>
          <p:cNvPr id="4" name="Picture 3">
            <a:extLst>
              <a:ext uri="{FF2B5EF4-FFF2-40B4-BE49-F238E27FC236}">
                <a16:creationId xmlns:a16="http://schemas.microsoft.com/office/drawing/2014/main" id="{4E5FBEDD-5B17-4640-B8A2-96E31655DA20}"/>
              </a:ext>
            </a:extLst>
          </p:cNvPr>
          <p:cNvPicPr/>
          <p:nvPr/>
        </p:nvPicPr>
        <p:blipFill>
          <a:blip r:embed="rId2">
            <a:extLst>
              <a:ext uri="{28A0092B-C50C-407E-A947-70E740481C1C}">
                <a14:useLocalDpi xmlns:a14="http://schemas.microsoft.com/office/drawing/2010/main" val="0"/>
              </a:ext>
            </a:extLst>
          </a:blip>
          <a:stretch>
            <a:fillRect/>
          </a:stretch>
        </p:blipFill>
        <p:spPr>
          <a:xfrm>
            <a:off x="3107586" y="921275"/>
            <a:ext cx="7390826" cy="5328271"/>
          </a:xfrm>
          <a:prstGeom prst="rect">
            <a:avLst/>
          </a:prstGeom>
        </p:spPr>
      </p:pic>
      <p:sp>
        <p:nvSpPr>
          <p:cNvPr id="5" name="Footer Placeholder 4">
            <a:extLst>
              <a:ext uri="{FF2B5EF4-FFF2-40B4-BE49-F238E27FC236}">
                <a16:creationId xmlns:a16="http://schemas.microsoft.com/office/drawing/2014/main" id="{4C426C2E-6C00-486E-9CC8-5211534D97AE}"/>
              </a:ext>
            </a:extLst>
          </p:cNvPr>
          <p:cNvSpPr>
            <a:spLocks noGrp="1"/>
          </p:cNvSpPr>
          <p:nvPr>
            <p:ph type="ftr" sz="quarter" idx="11"/>
          </p:nvPr>
        </p:nvSpPr>
        <p:spPr/>
        <p:txBody>
          <a:bodyPr/>
          <a:lstStyle/>
          <a:p>
            <a:r>
              <a:rPr lang="lv-LV"/>
              <a:t>ZVA. 2023</a:t>
            </a:r>
          </a:p>
        </p:txBody>
      </p:sp>
    </p:spTree>
    <p:extLst>
      <p:ext uri="{BB962C8B-B14F-4D97-AF65-F5344CB8AC3E}">
        <p14:creationId xmlns:p14="http://schemas.microsoft.com/office/powerpoint/2010/main" val="25574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9CC9-1109-404D-8355-14AF12048407}"/>
              </a:ext>
            </a:extLst>
          </p:cNvPr>
          <p:cNvSpPr>
            <a:spLocks noGrp="1"/>
          </p:cNvSpPr>
          <p:nvPr>
            <p:ph type="title"/>
          </p:nvPr>
        </p:nvSpPr>
        <p:spPr>
          <a:xfrm>
            <a:off x="838200" y="-112223"/>
            <a:ext cx="10515600" cy="1325563"/>
          </a:xfrm>
        </p:spPr>
        <p:txBody>
          <a:bodyPr/>
          <a:lstStyle/>
          <a:p>
            <a:r>
              <a:rPr lang="lv-LV" dirty="0"/>
              <a:t>Patēriņš pa ceturkšņiem</a:t>
            </a:r>
          </a:p>
        </p:txBody>
      </p:sp>
      <p:sp>
        <p:nvSpPr>
          <p:cNvPr id="3" name="Content Placeholder 2">
            <a:extLst>
              <a:ext uri="{FF2B5EF4-FFF2-40B4-BE49-F238E27FC236}">
                <a16:creationId xmlns:a16="http://schemas.microsoft.com/office/drawing/2014/main" id="{0D7A3232-88D9-4234-A2A8-010D14B21468}"/>
              </a:ext>
            </a:extLst>
          </p:cNvPr>
          <p:cNvSpPr>
            <a:spLocks noGrp="1"/>
          </p:cNvSpPr>
          <p:nvPr>
            <p:ph idx="1"/>
          </p:nvPr>
        </p:nvSpPr>
        <p:spPr/>
        <p:txBody>
          <a:bodyPr/>
          <a:lstStyle/>
          <a:p>
            <a:endParaRPr lang="lv-LV" dirty="0"/>
          </a:p>
        </p:txBody>
      </p:sp>
      <p:pic>
        <p:nvPicPr>
          <p:cNvPr id="4" name="Picture 3">
            <a:extLst>
              <a:ext uri="{FF2B5EF4-FFF2-40B4-BE49-F238E27FC236}">
                <a16:creationId xmlns:a16="http://schemas.microsoft.com/office/drawing/2014/main" id="{7E95DA62-9848-4AE1-8226-E57815BEDCC9}"/>
              </a:ext>
            </a:extLst>
          </p:cNvPr>
          <p:cNvPicPr/>
          <p:nvPr/>
        </p:nvPicPr>
        <p:blipFill>
          <a:blip r:embed="rId2">
            <a:extLst>
              <a:ext uri="{28A0092B-C50C-407E-A947-70E740481C1C}">
                <a14:useLocalDpi xmlns:a14="http://schemas.microsoft.com/office/drawing/2010/main" val="0"/>
              </a:ext>
            </a:extLst>
          </a:blip>
          <a:stretch>
            <a:fillRect/>
          </a:stretch>
        </p:blipFill>
        <p:spPr>
          <a:xfrm>
            <a:off x="976276" y="996902"/>
            <a:ext cx="9174365" cy="5792346"/>
          </a:xfrm>
          <a:prstGeom prst="rect">
            <a:avLst/>
          </a:prstGeom>
        </p:spPr>
      </p:pic>
      <p:sp>
        <p:nvSpPr>
          <p:cNvPr id="5" name="Footer Placeholder 4">
            <a:extLst>
              <a:ext uri="{FF2B5EF4-FFF2-40B4-BE49-F238E27FC236}">
                <a16:creationId xmlns:a16="http://schemas.microsoft.com/office/drawing/2014/main" id="{5684AA97-F3A0-41FC-AD73-4F237B6495C6}"/>
              </a:ext>
            </a:extLst>
          </p:cNvPr>
          <p:cNvSpPr>
            <a:spLocks noGrp="1"/>
          </p:cNvSpPr>
          <p:nvPr>
            <p:ph type="ftr" sz="quarter" idx="11"/>
          </p:nvPr>
        </p:nvSpPr>
        <p:spPr/>
        <p:txBody>
          <a:bodyPr/>
          <a:lstStyle/>
          <a:p>
            <a:r>
              <a:rPr lang="lv-LV"/>
              <a:t>ZVA 2023</a:t>
            </a:r>
          </a:p>
        </p:txBody>
      </p:sp>
    </p:spTree>
    <p:extLst>
      <p:ext uri="{BB962C8B-B14F-4D97-AF65-F5344CB8AC3E}">
        <p14:creationId xmlns:p14="http://schemas.microsoft.com/office/powerpoint/2010/main" val="136075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46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54F0338-40D9-7850-6B29-B62CCC4356A1}"/>
              </a:ext>
            </a:extLst>
          </p:cNvPr>
          <p:cNvSpPr txBox="1"/>
          <p:nvPr/>
        </p:nvSpPr>
        <p:spPr>
          <a:xfrm>
            <a:off x="2108448" y="6237957"/>
            <a:ext cx="9761500" cy="5539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000" dirty="0">
                <a:solidFill>
                  <a:schemeClr val="tx1">
                    <a:lumMod val="75000"/>
                    <a:lumOff val="25000"/>
                  </a:schemeClr>
                </a:solidFill>
              </a:rPr>
              <a:t>Data provided from the State Agency of Medicines of Latvia. The data on the consumption of medicinal products are obtained by compiling and </a:t>
            </a:r>
            <a:r>
              <a:rPr lang="en-US" sz="1000" dirty="0" err="1">
                <a:solidFill>
                  <a:schemeClr val="tx1">
                    <a:lumMod val="75000"/>
                    <a:lumOff val="25000"/>
                  </a:schemeClr>
                </a:solidFill>
              </a:rPr>
              <a:t>analysing</a:t>
            </a:r>
            <a:r>
              <a:rPr lang="en-US" sz="1000" dirty="0">
                <a:solidFill>
                  <a:schemeClr val="tx1">
                    <a:lumMod val="75000"/>
                    <a:lumOff val="25000"/>
                  </a:schemeClr>
                </a:solidFill>
              </a:rPr>
              <a:t> the monthly sales reports of licensed wholesalers submitted to the State Agency for Medicinal Products. The statistics on the consumption of medicinal products from 2018 to 2022 are included and the consumption is expressed in defined daily doses (DDD) per 1000 inhabitants per day (DID). The calculations were made according to the current ATC/DDD classification (January 2023).</a:t>
            </a:r>
            <a:endParaRPr lang="lv-LV" sz="1000" dirty="0">
              <a:solidFill>
                <a:schemeClr val="tx1">
                  <a:lumMod val="75000"/>
                  <a:lumOff val="25000"/>
                </a:schemeClr>
              </a:solidFill>
            </a:endParaRPr>
          </a:p>
        </p:txBody>
      </p:sp>
      <p:sp>
        <p:nvSpPr>
          <p:cNvPr id="2" name="Title 1">
            <a:extLst>
              <a:ext uri="{FF2B5EF4-FFF2-40B4-BE49-F238E27FC236}">
                <a16:creationId xmlns:a16="http://schemas.microsoft.com/office/drawing/2014/main" id="{CFB8B9EE-A9CC-0F3E-DB22-8132D1652F57}"/>
              </a:ext>
            </a:extLst>
          </p:cNvPr>
          <p:cNvSpPr>
            <a:spLocks noGrp="1"/>
          </p:cNvSpPr>
          <p:nvPr>
            <p:ph type="title"/>
          </p:nvPr>
        </p:nvSpPr>
        <p:spPr>
          <a:xfrm>
            <a:off x="476250" y="2074363"/>
            <a:ext cx="291618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000" kern="1200" dirty="0">
                <a:solidFill>
                  <a:srgbClr val="FFFFFF"/>
                </a:solidFill>
                <a:latin typeface="+mj-lt"/>
                <a:ea typeface="+mj-ea"/>
                <a:cs typeface="+mj-cs"/>
              </a:rPr>
              <a:t>Consumption of antimicrobials for systemic use (J01) 2018-2022 in the Ambulatory Care in Latvia by ATC level 4 </a:t>
            </a:r>
          </a:p>
        </p:txBody>
      </p:sp>
      <p:grpSp>
        <p:nvGrpSpPr>
          <p:cNvPr id="12" name="Group 11">
            <a:extLst>
              <a:ext uri="{FF2B5EF4-FFF2-40B4-BE49-F238E27FC236}">
                <a16:creationId xmlns:a16="http://schemas.microsoft.com/office/drawing/2014/main" id="{43AA1821-696D-7DC7-6475-340F5F4F40EC}"/>
              </a:ext>
            </a:extLst>
          </p:cNvPr>
          <p:cNvGrpSpPr/>
          <p:nvPr/>
        </p:nvGrpSpPr>
        <p:grpSpPr>
          <a:xfrm>
            <a:off x="3502324" y="1087169"/>
            <a:ext cx="8689676" cy="4844492"/>
            <a:chOff x="3392434" y="1078542"/>
            <a:chExt cx="8689676" cy="4844492"/>
          </a:xfrm>
        </p:grpSpPr>
        <p:pic>
          <p:nvPicPr>
            <p:cNvPr id="3" name="Picture 2">
              <a:extLst>
                <a:ext uri="{FF2B5EF4-FFF2-40B4-BE49-F238E27FC236}">
                  <a16:creationId xmlns:a16="http://schemas.microsoft.com/office/drawing/2014/main" id="{1E1E71DA-DEBD-E05E-7DBD-6D5A9DAC06CA}"/>
                </a:ext>
              </a:extLst>
            </p:cNvPr>
            <p:cNvPicPr>
              <a:picLocks noChangeAspect="1"/>
            </p:cNvPicPr>
            <p:nvPr/>
          </p:nvPicPr>
          <p:blipFill>
            <a:blip r:embed="rId2"/>
            <a:stretch>
              <a:fillRect/>
            </a:stretch>
          </p:blipFill>
          <p:spPr>
            <a:xfrm>
              <a:off x="3392434" y="1078542"/>
              <a:ext cx="8689676" cy="4844492"/>
            </a:xfrm>
            <a:prstGeom prst="rect">
              <a:avLst/>
            </a:prstGeom>
          </p:spPr>
        </p:pic>
        <p:cxnSp>
          <p:nvCxnSpPr>
            <p:cNvPr id="6" name="Straight Arrow Connector 5">
              <a:extLst>
                <a:ext uri="{FF2B5EF4-FFF2-40B4-BE49-F238E27FC236}">
                  <a16:creationId xmlns:a16="http://schemas.microsoft.com/office/drawing/2014/main" id="{36A710FA-477D-848E-4223-C28A1B0E9DD1}"/>
                </a:ext>
              </a:extLst>
            </p:cNvPr>
            <p:cNvCxnSpPr>
              <a:cxnSpLocks/>
            </p:cNvCxnSpPr>
            <p:nvPr/>
          </p:nvCxnSpPr>
          <p:spPr>
            <a:xfrm flipV="1">
              <a:off x="10837652" y="1371600"/>
              <a:ext cx="0" cy="1727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4C7B09-208A-33C0-B328-E8E7966D6E1B}"/>
                </a:ext>
              </a:extLst>
            </p:cNvPr>
            <p:cNvCxnSpPr>
              <a:cxnSpLocks/>
            </p:cNvCxnSpPr>
            <p:nvPr/>
          </p:nvCxnSpPr>
          <p:spPr>
            <a:xfrm flipV="1">
              <a:off x="10038271" y="1687902"/>
              <a:ext cx="0" cy="1727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49DD9BD-3560-DE39-D3AF-E1A2A76C9EDD}"/>
                </a:ext>
              </a:extLst>
            </p:cNvPr>
            <p:cNvCxnSpPr>
              <a:cxnSpLocks/>
            </p:cNvCxnSpPr>
            <p:nvPr/>
          </p:nvCxnSpPr>
          <p:spPr>
            <a:xfrm flipV="1">
              <a:off x="10918164" y="1198832"/>
              <a:ext cx="0" cy="1727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0BC6A2AE-4316-E286-D2DC-CB8920983313}"/>
                </a:ext>
              </a:extLst>
            </p:cNvPr>
            <p:cNvSpPr/>
            <p:nvPr/>
          </p:nvSpPr>
          <p:spPr>
            <a:xfrm>
              <a:off x="5796951" y="1354287"/>
              <a:ext cx="775303" cy="21596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Oval 10">
              <a:extLst>
                <a:ext uri="{FF2B5EF4-FFF2-40B4-BE49-F238E27FC236}">
                  <a16:creationId xmlns:a16="http://schemas.microsoft.com/office/drawing/2014/main" id="{BDD57FA2-B3F4-A699-769B-3EA6EC47CCF1}"/>
                </a:ext>
              </a:extLst>
            </p:cNvPr>
            <p:cNvSpPr/>
            <p:nvPr/>
          </p:nvSpPr>
          <p:spPr>
            <a:xfrm>
              <a:off x="5796951" y="1687902"/>
              <a:ext cx="775303" cy="21596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3526019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A79A43-BE8E-FF66-D5BE-FA6978A89B53}"/>
              </a:ext>
            </a:extLst>
          </p:cNvPr>
          <p:cNvSpPr txBox="1">
            <a:spLocks/>
          </p:cNvSpPr>
          <p:nvPr/>
        </p:nvSpPr>
        <p:spPr>
          <a:xfrm>
            <a:off x="836614" y="1824039"/>
            <a:ext cx="5126038" cy="418830"/>
          </a:xfrm>
          <a:prstGeom prst="rect">
            <a:avLst/>
          </a:prstGeom>
          <a:solidFill>
            <a:srgbClr val="000000">
              <a:alpha val="50000"/>
            </a:srgbClr>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300" b="1" dirty="0">
                <a:solidFill>
                  <a:srgbClr val="FFFFFF"/>
                </a:solidFill>
              </a:rPr>
              <a:t>Ambulatory care</a:t>
            </a:r>
            <a:endParaRPr lang="lv-LV" sz="1300" b="1" dirty="0">
              <a:solidFill>
                <a:srgbClr val="FFFFFF"/>
              </a:solidFill>
            </a:endParaRPr>
          </a:p>
        </p:txBody>
      </p:sp>
      <p:sp>
        <p:nvSpPr>
          <p:cNvPr id="9" name="Title 1">
            <a:extLst>
              <a:ext uri="{FF2B5EF4-FFF2-40B4-BE49-F238E27FC236}">
                <a16:creationId xmlns:a16="http://schemas.microsoft.com/office/drawing/2014/main" id="{BEE953B9-07A1-1260-579D-A40892D08B39}"/>
              </a:ext>
            </a:extLst>
          </p:cNvPr>
          <p:cNvSpPr txBox="1">
            <a:spLocks/>
          </p:cNvSpPr>
          <p:nvPr/>
        </p:nvSpPr>
        <p:spPr>
          <a:xfrm>
            <a:off x="6419850" y="1824038"/>
            <a:ext cx="4681538" cy="418831"/>
          </a:xfrm>
          <a:prstGeom prst="rect">
            <a:avLst/>
          </a:prstGeom>
          <a:solidFill>
            <a:srgbClr val="000000">
              <a:alpha val="50000"/>
            </a:srgbClr>
          </a:solidFill>
          <a:ln>
            <a:noFill/>
          </a:ln>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1300" b="1">
                <a:solidFill>
                  <a:srgbClr val="FFFFFF"/>
                </a:solidFill>
              </a:rPr>
              <a:t>Hospital care</a:t>
            </a:r>
            <a:endParaRPr lang="lv-LV" sz="1300" b="1">
              <a:solidFill>
                <a:srgbClr val="FFFFFF"/>
              </a:solidFill>
            </a:endParaRPr>
          </a:p>
        </p:txBody>
      </p:sp>
      <p:sp>
        <p:nvSpPr>
          <p:cNvPr id="2" name="Title 1">
            <a:extLst>
              <a:ext uri="{FF2B5EF4-FFF2-40B4-BE49-F238E27FC236}">
                <a16:creationId xmlns:a16="http://schemas.microsoft.com/office/drawing/2014/main" id="{4483DEA8-DBBD-4DA8-DFEC-0DF6B3D20449}"/>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2800" kern="1200" dirty="0">
                <a:solidFill>
                  <a:schemeClr val="tx1"/>
                </a:solidFill>
                <a:latin typeface="+mj-lt"/>
                <a:ea typeface="+mj-ea"/>
                <a:cs typeface="+mj-cs"/>
              </a:rPr>
              <a:t>Consumption of antimicrobials for systemic use (J01) 2018-2022 according to WHO </a:t>
            </a:r>
            <a:r>
              <a:rPr lang="en-US" sz="2800" kern="1200" dirty="0" err="1">
                <a:solidFill>
                  <a:schemeClr val="tx1"/>
                </a:solidFill>
                <a:latin typeface="+mj-lt"/>
                <a:ea typeface="+mj-ea"/>
                <a:cs typeface="+mj-cs"/>
              </a:rPr>
              <a:t>AWaRe</a:t>
            </a:r>
            <a:r>
              <a:rPr lang="en-US" sz="2800" kern="1200" dirty="0">
                <a:solidFill>
                  <a:schemeClr val="tx1"/>
                </a:solidFill>
                <a:latin typeface="+mj-lt"/>
                <a:ea typeface="+mj-ea"/>
                <a:cs typeface="+mj-cs"/>
              </a:rPr>
              <a:t> classification</a:t>
            </a:r>
          </a:p>
        </p:txBody>
      </p:sp>
      <p:sp>
        <p:nvSpPr>
          <p:cNvPr id="20" name="TextBox 19">
            <a:extLst>
              <a:ext uri="{FF2B5EF4-FFF2-40B4-BE49-F238E27FC236}">
                <a16:creationId xmlns:a16="http://schemas.microsoft.com/office/drawing/2014/main" id="{977F4DF8-3021-DBEF-40B8-05CBAE5AC404}"/>
              </a:ext>
            </a:extLst>
          </p:cNvPr>
          <p:cNvSpPr txBox="1"/>
          <p:nvPr/>
        </p:nvSpPr>
        <p:spPr>
          <a:xfrm>
            <a:off x="1215250" y="6265180"/>
            <a:ext cx="9761500" cy="5539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1000" dirty="0">
                <a:solidFill>
                  <a:schemeClr val="tx1">
                    <a:lumMod val="75000"/>
                    <a:lumOff val="25000"/>
                  </a:schemeClr>
                </a:solidFill>
              </a:rPr>
              <a:t>Data provided from the State Agency of Medicines of Latvia. The data on the consumption of medicinal products are obtained by compiling and </a:t>
            </a:r>
            <a:r>
              <a:rPr lang="en-US" sz="1000" dirty="0" err="1">
                <a:solidFill>
                  <a:schemeClr val="tx1">
                    <a:lumMod val="75000"/>
                    <a:lumOff val="25000"/>
                  </a:schemeClr>
                </a:solidFill>
              </a:rPr>
              <a:t>analysing</a:t>
            </a:r>
            <a:r>
              <a:rPr lang="en-US" sz="1000" dirty="0">
                <a:solidFill>
                  <a:schemeClr val="tx1">
                    <a:lumMod val="75000"/>
                    <a:lumOff val="25000"/>
                  </a:schemeClr>
                </a:solidFill>
              </a:rPr>
              <a:t> the monthly sales reports of licensed wholesalers submitted to the State Agency for Medicinal Products. The statistics on the consumption of medicinal products from 2018 to 2022 are included and the consumption is expressed in defined daily doses (DDD) per 1000 inhabitants per day (DID). The calculations were made according to the current ATC/DDD classification (January 2023).</a:t>
            </a:r>
            <a:endParaRPr lang="lv-LV" sz="1000" dirty="0">
              <a:solidFill>
                <a:schemeClr val="tx1">
                  <a:lumMod val="75000"/>
                  <a:lumOff val="25000"/>
                </a:schemeClr>
              </a:solidFill>
            </a:endParaRPr>
          </a:p>
        </p:txBody>
      </p:sp>
      <p:pic>
        <p:nvPicPr>
          <p:cNvPr id="24" name="Picture 23">
            <a:extLst>
              <a:ext uri="{FF2B5EF4-FFF2-40B4-BE49-F238E27FC236}">
                <a16:creationId xmlns:a16="http://schemas.microsoft.com/office/drawing/2014/main" id="{411C9574-7CDF-6AC4-25F5-DE2548EC0D6D}"/>
              </a:ext>
            </a:extLst>
          </p:cNvPr>
          <p:cNvPicPr>
            <a:picLocks noChangeAspect="1"/>
          </p:cNvPicPr>
          <p:nvPr/>
        </p:nvPicPr>
        <p:blipFill>
          <a:blip r:embed="rId2"/>
          <a:stretch>
            <a:fillRect/>
          </a:stretch>
        </p:blipFill>
        <p:spPr>
          <a:xfrm>
            <a:off x="1001678" y="2427477"/>
            <a:ext cx="10188644" cy="3749486"/>
          </a:xfrm>
          <a:prstGeom prst="rect">
            <a:avLst/>
          </a:prstGeom>
        </p:spPr>
      </p:pic>
    </p:spTree>
    <p:extLst>
      <p:ext uri="{BB962C8B-B14F-4D97-AF65-F5344CB8AC3E}">
        <p14:creationId xmlns:p14="http://schemas.microsoft.com/office/powerpoint/2010/main" val="86517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A4E2796E1B16EC4AADD0C4CEC2EDF671" ma:contentTypeVersion="17" ma:contentTypeDescription="Izveidot jaunu dokumentu." ma:contentTypeScope="" ma:versionID="c6601676f051e7d511a14b929b58a533">
  <xsd:schema xmlns:xsd="http://www.w3.org/2001/XMLSchema" xmlns:xs="http://www.w3.org/2001/XMLSchema" xmlns:p="http://schemas.microsoft.com/office/2006/metadata/properties" xmlns:ns2="7a462794-fa09-4584-b54a-289494a8954d" xmlns:ns3="a06f1847-caee-4f79-ae5e-9d9209b571a4" targetNamespace="http://schemas.microsoft.com/office/2006/metadata/properties" ma:root="true" ma:fieldsID="56d3aba4dde590f108239d6f752a8e9f" ns2:_="" ns3:_="">
    <xsd:import namespace="7a462794-fa09-4584-b54a-289494a8954d"/>
    <xsd:import namespace="a06f1847-caee-4f79-ae5e-9d9209b571a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62794-fa09-4584-b54a-289494a89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ttēlu atzīmes" ma:readOnly="false" ma:fieldId="{5cf76f15-5ced-4ddc-b409-7134ff3c332f}" ma:taxonomyMulti="true" ma:sspId="70cde18c-294e-4b99-9172-39c91b031860"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6f1847-caee-4f79-ae5e-9d9209b571a4" elementFormDefault="qualified">
    <xsd:import namespace="http://schemas.microsoft.com/office/2006/documentManagement/types"/>
    <xsd:import namespace="http://schemas.microsoft.com/office/infopath/2007/PartnerControls"/>
    <xsd:element name="SharedWithUsers" ma:index="17"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Koplietots ar: detalizēti" ma:internalName="SharedWithDetails" ma:readOnly="true">
      <xsd:simpleType>
        <xsd:restriction base="dms:Note">
          <xsd:maxLength value="255"/>
        </xsd:restriction>
      </xsd:simpleType>
    </xsd:element>
    <xsd:element name="TaxCatchAll" ma:index="21" nillable="true" ma:displayName="Taxonomy Catch All Column" ma:hidden="true" ma:list="{70b32aaf-2ec4-476d-b2ed-796087a564f2}" ma:internalName="TaxCatchAll" ma:showField="CatchAllData" ma:web="a06f1847-caee-4f79-ae5e-9d9209b571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34A003-C90E-4FD8-A592-F27E78F26E02}"/>
</file>

<file path=customXml/itemProps2.xml><?xml version="1.0" encoding="utf-8"?>
<ds:datastoreItem xmlns:ds="http://schemas.openxmlformats.org/officeDocument/2006/customXml" ds:itemID="{A5A40118-1A2A-4565-B107-7F77B69392CB}"/>
</file>

<file path=docProps/app.xml><?xml version="1.0" encoding="utf-8"?>
<Properties xmlns="http://schemas.openxmlformats.org/officeDocument/2006/extended-properties" xmlns:vt="http://schemas.openxmlformats.org/officeDocument/2006/docPropsVTypes">
  <TotalTime>897</TotalTime>
  <Words>1174</Words>
  <Application>Microsoft Office PowerPoint</Application>
  <PresentationFormat>Widescreen</PresentationFormat>
  <Paragraphs>194</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vt:lpstr>
      <vt:lpstr>Calibri Light</vt:lpstr>
      <vt:lpstr>Tahoma</vt:lpstr>
      <vt:lpstr>Times New Roman</vt:lpstr>
      <vt:lpstr>TimesNewRomanPSMT</vt:lpstr>
      <vt:lpstr>Office Theme</vt:lpstr>
      <vt:lpstr>Pašreizējā situācija saistībā ar AMR un antibiotiku lietošanu cilvēku veselības sektorā Latvijā. Izaicinājumi un turpmākās aktivitātes</vt:lpstr>
      <vt:lpstr>PowerPoint Presentation</vt:lpstr>
      <vt:lpstr>Rezistentu baktēriju izplatības ierobežošana</vt:lpstr>
      <vt:lpstr>PowerPoint Presentation</vt:lpstr>
      <vt:lpstr>PowerPoint Presentation</vt:lpstr>
      <vt:lpstr>Antibiotiku patēriņš Latvijā </vt:lpstr>
      <vt:lpstr>Patēriņš pa ceturkšņiem</vt:lpstr>
      <vt:lpstr>Consumption of antimicrobials for systemic use (J01) 2018-2022 in the Ambulatory Care in Latvia by ATC level 4 </vt:lpstr>
      <vt:lpstr>Consumption of antimicrobials for systemic use (J01) 2018-2022 according to WHO AWaRe classification</vt:lpstr>
      <vt:lpstr>Rezistences monitorings  EARS-Net</vt:lpstr>
      <vt:lpstr>E.coli rezistence, % no testētajiem izolātiem, 2011.-2022.</vt:lpstr>
      <vt:lpstr>Acinetobacter baumannii rezistence, % no testētajiem izolātiem, 2011.-2022.</vt:lpstr>
      <vt:lpstr>K.pneumoniae rezistence, % no testētajiem izolātiem, 2011.-2022.</vt:lpstr>
      <vt:lpstr>PowerPoint Presentation</vt:lpstr>
      <vt:lpstr>Invazīvo izolātu absolūtais sadalījums, n, 2017.-2022. gadā</vt:lpstr>
      <vt:lpstr>PowerPoint Presentation</vt:lpstr>
      <vt:lpstr>PowerPoint Presentation</vt:lpstr>
      <vt:lpstr>PowerPoint Presentation</vt:lpstr>
      <vt:lpstr>Pacienti, kuriem nepieciešami izolācijas pasākumi</vt:lpstr>
      <vt:lpstr>Klebsiella pneumoniae </vt:lpstr>
      <vt:lpstr>Karbapenēmrezistence  II</vt:lpstr>
      <vt:lpstr>Antibiotiku kompensācijas, reģistrācijas un pieejamības problēmas</vt:lpstr>
      <vt:lpstr>Infekciju kontroles izaicinājumi slimnīcās</vt:lpstr>
      <vt:lpstr>Viena veselība</vt:lpstr>
      <vt:lpstr>Karbapenēm-rezistence</vt:lpstr>
      <vt:lpstr>Tuvākie darāmie darbi</vt:lpstr>
      <vt:lpstr>Pateicība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Ieva Rutkovska</dc:creator>
  <cp:lastModifiedBy>Uga Dumpis</cp:lastModifiedBy>
  <cp:revision>8</cp:revision>
  <dcterms:created xsi:type="dcterms:W3CDTF">2023-10-16T08:43:18Z</dcterms:created>
  <dcterms:modified xsi:type="dcterms:W3CDTF">2023-12-06T16:34:05Z</dcterms:modified>
</cp:coreProperties>
</file>