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706" r:id="rId4"/>
    <p:sldMasterId id="2147483746" r:id="rId5"/>
  </p:sldMasterIdLst>
  <p:notesMasterIdLst>
    <p:notesMasterId r:id="rId26"/>
  </p:notesMasterIdLst>
  <p:handoutMasterIdLst>
    <p:handoutMasterId r:id="rId27"/>
  </p:handoutMasterIdLst>
  <p:sldIdLst>
    <p:sldId id="933" r:id="rId6"/>
    <p:sldId id="2147375817" r:id="rId7"/>
    <p:sldId id="394" r:id="rId8"/>
    <p:sldId id="2147375821" r:id="rId9"/>
    <p:sldId id="2147375822" r:id="rId10"/>
    <p:sldId id="2147375839" r:id="rId11"/>
    <p:sldId id="2147375873" r:id="rId12"/>
    <p:sldId id="2147375874" r:id="rId13"/>
    <p:sldId id="2147375844" r:id="rId14"/>
    <p:sldId id="2147375860" r:id="rId15"/>
    <p:sldId id="2147375872" r:id="rId16"/>
    <p:sldId id="2147375858" r:id="rId17"/>
    <p:sldId id="2147375841" r:id="rId18"/>
    <p:sldId id="257" r:id="rId19"/>
    <p:sldId id="258" r:id="rId20"/>
    <p:sldId id="2147375854" r:id="rId21"/>
    <p:sldId id="2147375859" r:id="rId22"/>
    <p:sldId id="2147375871" r:id="rId23"/>
    <p:sldId id="2147375875" r:id="rId24"/>
    <p:sldId id="2147375877" r:id="rId25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Ebrima" panose="02000000000000000000" pitchFamily="2" charset="0"/>
      <p:regular r:id="rId34"/>
      <p:bold r:id="rId3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B50DBDE-FB21-4492-A903-BA025D6D22E2}">
          <p14:sldIdLst>
            <p14:sldId id="933"/>
          </p14:sldIdLst>
        </p14:section>
        <p14:section name="Default Section" id="{6400F794-DF3A-4C05-BD88-DA1EBE53F075}">
          <p14:sldIdLst>
            <p14:sldId id="2147375817"/>
            <p14:sldId id="394"/>
            <p14:sldId id="2147375821"/>
            <p14:sldId id="2147375822"/>
            <p14:sldId id="2147375839"/>
            <p14:sldId id="2147375873"/>
            <p14:sldId id="2147375874"/>
            <p14:sldId id="2147375844"/>
            <p14:sldId id="2147375860"/>
            <p14:sldId id="2147375872"/>
            <p14:sldId id="2147375858"/>
            <p14:sldId id="2147375841"/>
            <p14:sldId id="257"/>
            <p14:sldId id="258"/>
            <p14:sldId id="2147375854"/>
            <p14:sldId id="2147375859"/>
            <p14:sldId id="2147375871"/>
            <p14:sldId id="2147375875"/>
            <p14:sldId id="2147375877"/>
          </p14:sldIdLst>
        </p14:section>
        <p14:section name="Untitled Section" id="{3329461E-78C1-48C3-BB15-6B2A9E8F8AE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NDELAKI, Ketevan" initials="KK" lastIdx="25" clrIdx="0">
    <p:extLst>
      <p:ext uri="{19B8F6BF-5375-455C-9EA6-DF929625EA0E}">
        <p15:presenceInfo xmlns:p15="http://schemas.microsoft.com/office/powerpoint/2012/main" userId="S::kandelakik@who.int::41cc43ad-94dc-42a5-aa0b-896ac45ddde2" providerId="AD"/>
      </p:ext>
    </p:extLst>
  </p:cmAuthor>
  <p:cmAuthor id="2" name="BRICKMAN, Stephanie" initials="BS" lastIdx="2" clrIdx="1">
    <p:extLst>
      <p:ext uri="{19B8F6BF-5375-455C-9EA6-DF929625EA0E}">
        <p15:presenceInfo xmlns:p15="http://schemas.microsoft.com/office/powerpoint/2012/main" userId="S::brickmans@who.int::476755a4-9adf-40b1-96c5-5bc96cb7c096" providerId="AD"/>
      </p:ext>
    </p:extLst>
  </p:cmAuthor>
  <p:cmAuthor id="3" name="GELORMINI, Marcello" initials="GM" lastIdx="5" clrIdx="2">
    <p:extLst>
      <p:ext uri="{19B8F6BF-5375-455C-9EA6-DF929625EA0E}">
        <p15:presenceInfo xmlns:p15="http://schemas.microsoft.com/office/powerpoint/2012/main" userId="S-1-5-21-1446143339-2250552318-1255726049-2422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CC"/>
    <a:srgbClr val="A31544"/>
    <a:srgbClr val="ED739C"/>
    <a:srgbClr val="D91C5C"/>
    <a:srgbClr val="82B195"/>
    <a:srgbClr val="EAF2ED"/>
    <a:srgbClr val="F4EBE6"/>
    <a:srgbClr val="D2AF9C"/>
    <a:srgbClr val="BC886A"/>
    <a:srgbClr val="A5603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F40B39-DAC9-4C1C-9E9C-551701A1E921}" v="827" dt="2023-12-06T19:28:18.9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3302" autoAdjust="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>
        <p:guide orient="horz" pos="2137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84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font" Target="fonts/font7.fntdata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2.fntdata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 FO WONG, Danilo" userId="2e20cd3a-1590-4fe7-835b-cf08803cddba" providerId="ADAL" clId="{66F40B39-DAC9-4C1C-9E9C-551701A1E921}"/>
    <pc:docChg chg="undo redo custSel addSld delSld modSld sldOrd modMainMaster modSection">
      <pc:chgData name="LO FO WONG, Danilo" userId="2e20cd3a-1590-4fe7-835b-cf08803cddba" providerId="ADAL" clId="{66F40B39-DAC9-4C1C-9E9C-551701A1E921}" dt="2023-12-06T19:28:22.392" v="2096" actId="14100"/>
      <pc:docMkLst>
        <pc:docMk/>
      </pc:docMkLst>
      <pc:sldChg chg="modSp add mod modAnim">
        <pc:chgData name="LO FO WONG, Danilo" userId="2e20cd3a-1590-4fe7-835b-cf08803cddba" providerId="ADAL" clId="{66F40B39-DAC9-4C1C-9E9C-551701A1E921}" dt="2023-12-06T19:14:06.560" v="1954" actId="20578"/>
        <pc:sldMkLst>
          <pc:docMk/>
          <pc:sldMk cId="1017036659" sldId="394"/>
        </pc:sldMkLst>
        <pc:spChg chg="mod">
          <ac:chgData name="LO FO WONG, Danilo" userId="2e20cd3a-1590-4fe7-835b-cf08803cddba" providerId="ADAL" clId="{66F40B39-DAC9-4C1C-9E9C-551701A1E921}" dt="2023-12-06T19:14:06.560" v="1954" actId="20578"/>
          <ac:spMkLst>
            <pc:docMk/>
            <pc:sldMk cId="1017036659" sldId="394"/>
            <ac:spMk id="3" creationId="{00000000-0000-0000-0000-000000000000}"/>
          </ac:spMkLst>
        </pc:spChg>
        <pc:spChg chg="mod">
          <ac:chgData name="LO FO WONG, Danilo" userId="2e20cd3a-1590-4fe7-835b-cf08803cddba" providerId="ADAL" clId="{66F40B39-DAC9-4C1C-9E9C-551701A1E921}" dt="2023-12-06T17:27:21.601" v="424" actId="20577"/>
          <ac:spMkLst>
            <pc:docMk/>
            <pc:sldMk cId="1017036659" sldId="394"/>
            <ac:spMk id="8" creationId="{00000000-0000-0000-0000-000000000000}"/>
          </ac:spMkLst>
        </pc:spChg>
        <pc:picChg chg="mod">
          <ac:chgData name="LO FO WONG, Danilo" userId="2e20cd3a-1590-4fe7-835b-cf08803cddba" providerId="ADAL" clId="{66F40B39-DAC9-4C1C-9E9C-551701A1E921}" dt="2023-12-06T17:21:09.246" v="190" actId="1036"/>
          <ac:picMkLst>
            <pc:docMk/>
            <pc:sldMk cId="1017036659" sldId="394"/>
            <ac:picMk id="5" creationId="{00000000-0000-0000-0000-000000000000}"/>
          </ac:picMkLst>
        </pc:picChg>
      </pc:sldChg>
      <pc:sldChg chg="addSp modSp mod">
        <pc:chgData name="LO FO WONG, Danilo" userId="2e20cd3a-1590-4fe7-835b-cf08803cddba" providerId="ADAL" clId="{66F40B39-DAC9-4C1C-9E9C-551701A1E921}" dt="2023-12-06T19:12:59.193" v="1953" actId="1036"/>
        <pc:sldMkLst>
          <pc:docMk/>
          <pc:sldMk cId="3469638388" sldId="933"/>
        </pc:sldMkLst>
        <pc:spChg chg="add mod">
          <ac:chgData name="LO FO WONG, Danilo" userId="2e20cd3a-1590-4fe7-835b-cf08803cddba" providerId="ADAL" clId="{66F40B39-DAC9-4C1C-9E9C-551701A1E921}" dt="2023-12-06T19:12:13" v="1891" actId="207"/>
          <ac:spMkLst>
            <pc:docMk/>
            <pc:sldMk cId="3469638388" sldId="933"/>
            <ac:spMk id="2" creationId="{11585EFA-467C-ACA8-7C97-60E0368AF458}"/>
          </ac:spMkLst>
        </pc:spChg>
        <pc:spChg chg="mod">
          <ac:chgData name="LO FO WONG, Danilo" userId="2e20cd3a-1590-4fe7-835b-cf08803cddba" providerId="ADAL" clId="{66F40B39-DAC9-4C1C-9E9C-551701A1E921}" dt="2023-12-06T19:12:59.193" v="1953" actId="1036"/>
          <ac:spMkLst>
            <pc:docMk/>
            <pc:sldMk cId="3469638388" sldId="933"/>
            <ac:spMk id="7" creationId="{593AB770-5802-40DF-84B9-BAA3F1B60022}"/>
          </ac:spMkLst>
        </pc:spChg>
        <pc:spChg chg="mod">
          <ac:chgData name="LO FO WONG, Danilo" userId="2e20cd3a-1590-4fe7-835b-cf08803cddba" providerId="ADAL" clId="{66F40B39-DAC9-4C1C-9E9C-551701A1E921}" dt="2023-12-06T19:11:02.644" v="1779" actId="20577"/>
          <ac:spMkLst>
            <pc:docMk/>
            <pc:sldMk cId="3469638388" sldId="933"/>
            <ac:spMk id="8" creationId="{8FE41B65-3EAA-44C8-A481-51B6AE57E94C}"/>
          </ac:spMkLst>
        </pc:spChg>
      </pc:sldChg>
      <pc:sldChg chg="del">
        <pc:chgData name="LO FO WONG, Danilo" userId="2e20cd3a-1590-4fe7-835b-cf08803cddba" providerId="ADAL" clId="{66F40B39-DAC9-4C1C-9E9C-551701A1E921}" dt="2023-12-06T18:40:01.755" v="1259" actId="47"/>
        <pc:sldMkLst>
          <pc:docMk/>
          <pc:sldMk cId="2640976829" sldId="952"/>
        </pc:sldMkLst>
      </pc:sldChg>
      <pc:sldChg chg="add del">
        <pc:chgData name="LO FO WONG, Danilo" userId="2e20cd3a-1590-4fe7-835b-cf08803cddba" providerId="ADAL" clId="{66F40B39-DAC9-4C1C-9E9C-551701A1E921}" dt="2023-12-06T19:23:52.886" v="1993" actId="47"/>
        <pc:sldMkLst>
          <pc:docMk/>
          <pc:sldMk cId="3098917364" sldId="11123"/>
        </pc:sldMkLst>
      </pc:sldChg>
      <pc:sldChg chg="modSp mod">
        <pc:chgData name="LO FO WONG, Danilo" userId="2e20cd3a-1590-4fe7-835b-cf08803cddba" providerId="ADAL" clId="{66F40B39-DAC9-4C1C-9E9C-551701A1E921}" dt="2023-12-06T19:01:55.548" v="1460" actId="20577"/>
        <pc:sldMkLst>
          <pc:docMk/>
          <pc:sldMk cId="2079185779" sldId="2147375817"/>
        </pc:sldMkLst>
        <pc:spChg chg="mod">
          <ac:chgData name="LO FO WONG, Danilo" userId="2e20cd3a-1590-4fe7-835b-cf08803cddba" providerId="ADAL" clId="{66F40B39-DAC9-4C1C-9E9C-551701A1E921}" dt="2023-12-06T19:01:55.548" v="1460" actId="20577"/>
          <ac:spMkLst>
            <pc:docMk/>
            <pc:sldMk cId="2079185779" sldId="2147375817"/>
            <ac:spMk id="6" creationId="{3D89C3C9-789B-BA4D-9C66-CB0C859BDB97}"/>
          </ac:spMkLst>
        </pc:spChg>
      </pc:sldChg>
      <pc:sldChg chg="modSp add mod modAnim">
        <pc:chgData name="LO FO WONG, Danilo" userId="2e20cd3a-1590-4fe7-835b-cf08803cddba" providerId="ADAL" clId="{66F40B39-DAC9-4C1C-9E9C-551701A1E921}" dt="2023-12-06T17:24:29.088" v="243" actId="20577"/>
        <pc:sldMkLst>
          <pc:docMk/>
          <pc:sldMk cId="4232022725" sldId="2147375821"/>
        </pc:sldMkLst>
        <pc:spChg chg="mod">
          <ac:chgData name="LO FO WONG, Danilo" userId="2e20cd3a-1590-4fe7-835b-cf08803cddba" providerId="ADAL" clId="{66F40B39-DAC9-4C1C-9E9C-551701A1E921}" dt="2023-12-06T17:24:29.088" v="243" actId="20577"/>
          <ac:spMkLst>
            <pc:docMk/>
            <pc:sldMk cId="4232022725" sldId="2147375821"/>
            <ac:spMk id="3" creationId="{0CDC21AA-E536-44D0-9418-F156FE1726D8}"/>
          </ac:spMkLst>
        </pc:spChg>
        <pc:picChg chg="mod">
          <ac:chgData name="LO FO WONG, Danilo" userId="2e20cd3a-1590-4fe7-835b-cf08803cddba" providerId="ADAL" clId="{66F40B39-DAC9-4C1C-9E9C-551701A1E921}" dt="2023-12-06T17:24:22.621" v="241" actId="1035"/>
          <ac:picMkLst>
            <pc:docMk/>
            <pc:sldMk cId="4232022725" sldId="2147375821"/>
            <ac:picMk id="20" creationId="{C5545ABD-F964-4B8C-B1B0-F394DE060883}"/>
          </ac:picMkLst>
        </pc:picChg>
        <pc:picChg chg="mod">
          <ac:chgData name="LO FO WONG, Danilo" userId="2e20cd3a-1590-4fe7-835b-cf08803cddba" providerId="ADAL" clId="{66F40B39-DAC9-4C1C-9E9C-551701A1E921}" dt="2023-12-06T17:24:22.621" v="241" actId="1035"/>
          <ac:picMkLst>
            <pc:docMk/>
            <pc:sldMk cId="4232022725" sldId="2147375821"/>
            <ac:picMk id="24" creationId="{98C18794-ABBE-42E4-AB7A-C520522DD870}"/>
          </ac:picMkLst>
        </pc:picChg>
      </pc:sldChg>
      <pc:sldChg chg="modSp add ord">
        <pc:chgData name="LO FO WONG, Danilo" userId="2e20cd3a-1590-4fe7-835b-cf08803cddba" providerId="ADAL" clId="{66F40B39-DAC9-4C1C-9E9C-551701A1E921}" dt="2023-12-06T18:13:02.887" v="964" actId="20577"/>
        <pc:sldMkLst>
          <pc:docMk/>
          <pc:sldMk cId="1983432290" sldId="2147375822"/>
        </pc:sldMkLst>
        <pc:spChg chg="mod">
          <ac:chgData name="LO FO WONG, Danilo" userId="2e20cd3a-1590-4fe7-835b-cf08803cddba" providerId="ADAL" clId="{66F40B39-DAC9-4C1C-9E9C-551701A1E921}" dt="2023-12-06T18:12:38.153" v="952" actId="20577"/>
          <ac:spMkLst>
            <pc:docMk/>
            <pc:sldMk cId="1983432290" sldId="2147375822"/>
            <ac:spMk id="3" creationId="{0CDC21AA-E536-44D0-9418-F156FE1726D8}"/>
          </ac:spMkLst>
        </pc:spChg>
        <pc:spChg chg="mod">
          <ac:chgData name="LO FO WONG, Danilo" userId="2e20cd3a-1590-4fe7-835b-cf08803cddba" providerId="ADAL" clId="{66F40B39-DAC9-4C1C-9E9C-551701A1E921}" dt="2023-12-06T18:13:02.887" v="964" actId="20577"/>
          <ac:spMkLst>
            <pc:docMk/>
            <pc:sldMk cId="1983432290" sldId="2147375822"/>
            <ac:spMk id="10" creationId="{B55B05CF-E745-4BB7-BE34-632B522F99DD}"/>
          </ac:spMkLst>
        </pc:spChg>
      </pc:sldChg>
      <pc:sldChg chg="del">
        <pc:chgData name="LO FO WONG, Danilo" userId="2e20cd3a-1590-4fe7-835b-cf08803cddba" providerId="ADAL" clId="{66F40B39-DAC9-4C1C-9E9C-551701A1E921}" dt="2023-12-06T18:59:02.905" v="1400" actId="47"/>
        <pc:sldMkLst>
          <pc:docMk/>
          <pc:sldMk cId="1818201929" sldId="2147375838"/>
        </pc:sldMkLst>
      </pc:sldChg>
      <pc:sldChg chg="addSp delSp modSp add mod delAnim modAnim">
        <pc:chgData name="LO FO WONG, Danilo" userId="2e20cd3a-1590-4fe7-835b-cf08803cddba" providerId="ADAL" clId="{66F40B39-DAC9-4C1C-9E9C-551701A1E921}" dt="2023-12-06T19:28:22.392" v="2096" actId="14100"/>
        <pc:sldMkLst>
          <pc:docMk/>
          <pc:sldMk cId="1154856735" sldId="2147375839"/>
        </pc:sldMkLst>
        <pc:spChg chg="mod">
          <ac:chgData name="LO FO WONG, Danilo" userId="2e20cd3a-1590-4fe7-835b-cf08803cddba" providerId="ADAL" clId="{66F40B39-DAC9-4C1C-9E9C-551701A1E921}" dt="2023-12-06T19:28:22.392" v="2096" actId="14100"/>
          <ac:spMkLst>
            <pc:docMk/>
            <pc:sldMk cId="1154856735" sldId="2147375839"/>
            <ac:spMk id="3" creationId="{0CDC21AA-E536-44D0-9418-F156FE1726D8}"/>
          </ac:spMkLst>
        </pc:spChg>
        <pc:picChg chg="add mod">
          <ac:chgData name="LO FO WONG, Danilo" userId="2e20cd3a-1590-4fe7-835b-cf08803cddba" providerId="ADAL" clId="{66F40B39-DAC9-4C1C-9E9C-551701A1E921}" dt="2023-12-06T18:51:54.398" v="1379" actId="1076"/>
          <ac:picMkLst>
            <pc:docMk/>
            <pc:sldMk cId="1154856735" sldId="2147375839"/>
            <ac:picMk id="5" creationId="{C4541A93-D57D-1007-0CAB-322C8583C14D}"/>
          </ac:picMkLst>
        </pc:picChg>
        <pc:picChg chg="mod">
          <ac:chgData name="LO FO WONG, Danilo" userId="2e20cd3a-1590-4fe7-835b-cf08803cddba" providerId="ADAL" clId="{66F40B39-DAC9-4C1C-9E9C-551701A1E921}" dt="2023-12-05T20:27:57.471" v="17" actId="1035"/>
          <ac:picMkLst>
            <pc:docMk/>
            <pc:sldMk cId="1154856735" sldId="2147375839"/>
            <ac:picMk id="28" creationId="{998D5A21-BDB6-40B1-A281-2E5469D5583F}"/>
          </ac:picMkLst>
        </pc:picChg>
        <pc:picChg chg="del">
          <ac:chgData name="LO FO WONG, Danilo" userId="2e20cd3a-1590-4fe7-835b-cf08803cddba" providerId="ADAL" clId="{66F40B39-DAC9-4C1C-9E9C-551701A1E921}" dt="2023-12-06T18:51:24.214" v="1376" actId="478"/>
          <ac:picMkLst>
            <pc:docMk/>
            <pc:sldMk cId="1154856735" sldId="2147375839"/>
            <ac:picMk id="29" creationId="{06B748DA-C097-4B49-8BD4-E1B9075F0808}"/>
          </ac:picMkLst>
        </pc:picChg>
        <pc:picChg chg="del">
          <ac:chgData name="LO FO WONG, Danilo" userId="2e20cd3a-1590-4fe7-835b-cf08803cddba" providerId="ADAL" clId="{66F40B39-DAC9-4C1C-9E9C-551701A1E921}" dt="2023-12-06T18:51:21.999" v="1375" actId="478"/>
          <ac:picMkLst>
            <pc:docMk/>
            <pc:sldMk cId="1154856735" sldId="2147375839"/>
            <ac:picMk id="30" creationId="{B2C42E1E-1242-45E3-B70E-326C8F256EC8}"/>
          </ac:picMkLst>
        </pc:picChg>
        <pc:picChg chg="del mod">
          <ac:chgData name="LO FO WONG, Danilo" userId="2e20cd3a-1590-4fe7-835b-cf08803cddba" providerId="ADAL" clId="{66F40B39-DAC9-4C1C-9E9C-551701A1E921}" dt="2023-12-06T18:51:19.875" v="1374" actId="478"/>
          <ac:picMkLst>
            <pc:docMk/>
            <pc:sldMk cId="1154856735" sldId="2147375839"/>
            <ac:picMk id="31" creationId="{A96B140F-0EA8-481E-9656-FE4E5EA0D17D}"/>
          </ac:picMkLst>
        </pc:picChg>
        <pc:picChg chg="mod">
          <ac:chgData name="LO FO WONG, Danilo" userId="2e20cd3a-1590-4fe7-835b-cf08803cddba" providerId="ADAL" clId="{66F40B39-DAC9-4C1C-9E9C-551701A1E921}" dt="2023-12-06T18:54:59.210" v="1396" actId="1036"/>
          <ac:picMkLst>
            <pc:docMk/>
            <pc:sldMk cId="1154856735" sldId="2147375839"/>
            <ac:picMk id="1030" creationId="{223308B3-1D21-47D3-9999-3C123097F40F}"/>
          </ac:picMkLst>
        </pc:picChg>
        <pc:picChg chg="mod">
          <ac:chgData name="LO FO WONG, Danilo" userId="2e20cd3a-1590-4fe7-835b-cf08803cddba" providerId="ADAL" clId="{66F40B39-DAC9-4C1C-9E9C-551701A1E921}" dt="2023-12-06T18:54:59.210" v="1396" actId="1036"/>
          <ac:picMkLst>
            <pc:docMk/>
            <pc:sldMk cId="1154856735" sldId="2147375839"/>
            <ac:picMk id="1032" creationId="{33E02ED0-7A84-45BC-A241-B91DC8013203}"/>
          </ac:picMkLst>
        </pc:picChg>
        <pc:picChg chg="mod">
          <ac:chgData name="LO FO WONG, Danilo" userId="2e20cd3a-1590-4fe7-835b-cf08803cddba" providerId="ADAL" clId="{66F40B39-DAC9-4C1C-9E9C-551701A1E921}" dt="2023-12-06T18:54:59.210" v="1396" actId="1036"/>
          <ac:picMkLst>
            <pc:docMk/>
            <pc:sldMk cId="1154856735" sldId="2147375839"/>
            <ac:picMk id="1034" creationId="{99430FAC-C953-40AB-8A0D-B7F70118A6A4}"/>
          </ac:picMkLst>
        </pc:picChg>
        <pc:picChg chg="mod">
          <ac:chgData name="LO FO WONG, Danilo" userId="2e20cd3a-1590-4fe7-835b-cf08803cddba" providerId="ADAL" clId="{66F40B39-DAC9-4C1C-9E9C-551701A1E921}" dt="2023-12-06T18:54:59.210" v="1396" actId="1036"/>
          <ac:picMkLst>
            <pc:docMk/>
            <pc:sldMk cId="1154856735" sldId="2147375839"/>
            <ac:picMk id="1036" creationId="{CC745397-7342-492E-9C2E-293228813AE5}"/>
          </ac:picMkLst>
        </pc:picChg>
        <pc:picChg chg="mod">
          <ac:chgData name="LO FO WONG, Danilo" userId="2e20cd3a-1590-4fe7-835b-cf08803cddba" providerId="ADAL" clId="{66F40B39-DAC9-4C1C-9E9C-551701A1E921}" dt="2023-12-06T18:54:59.210" v="1396" actId="1036"/>
          <ac:picMkLst>
            <pc:docMk/>
            <pc:sldMk cId="1154856735" sldId="2147375839"/>
            <ac:picMk id="1038" creationId="{D7D3CB54-F68D-4C80-933C-FABCDA73B7B9}"/>
          </ac:picMkLst>
        </pc:picChg>
      </pc:sldChg>
      <pc:sldChg chg="delSp modSp mod">
        <pc:chgData name="LO FO WONG, Danilo" userId="2e20cd3a-1590-4fe7-835b-cf08803cddba" providerId="ADAL" clId="{66F40B39-DAC9-4C1C-9E9C-551701A1E921}" dt="2023-12-06T19:09:27.992" v="1655" actId="1036"/>
        <pc:sldMkLst>
          <pc:docMk/>
          <pc:sldMk cId="857110877" sldId="2147375841"/>
        </pc:sldMkLst>
        <pc:spChg chg="mod">
          <ac:chgData name="LO FO WONG, Danilo" userId="2e20cd3a-1590-4fe7-835b-cf08803cddba" providerId="ADAL" clId="{66F40B39-DAC9-4C1C-9E9C-551701A1E921}" dt="2023-12-06T19:09:07.980" v="1645" actId="6549"/>
          <ac:spMkLst>
            <pc:docMk/>
            <pc:sldMk cId="857110877" sldId="2147375841"/>
            <ac:spMk id="2" creationId="{99970CF1-D43A-099B-C527-A0FD9F13D78E}"/>
          </ac:spMkLst>
        </pc:spChg>
        <pc:spChg chg="mod">
          <ac:chgData name="LO FO WONG, Danilo" userId="2e20cd3a-1590-4fe7-835b-cf08803cddba" providerId="ADAL" clId="{66F40B39-DAC9-4C1C-9E9C-551701A1E921}" dt="2023-12-06T19:09:27.992" v="1655" actId="1036"/>
          <ac:spMkLst>
            <pc:docMk/>
            <pc:sldMk cId="857110877" sldId="2147375841"/>
            <ac:spMk id="3" creationId="{98EA7505-7897-EC04-B69A-7683C6DE37C4}"/>
          </ac:spMkLst>
        </pc:spChg>
        <pc:spChg chg="del">
          <ac:chgData name="LO FO WONG, Danilo" userId="2e20cd3a-1590-4fe7-835b-cf08803cddba" providerId="ADAL" clId="{66F40B39-DAC9-4C1C-9E9C-551701A1E921}" dt="2023-12-06T19:03:32.885" v="1478" actId="478"/>
          <ac:spMkLst>
            <pc:docMk/>
            <pc:sldMk cId="857110877" sldId="2147375841"/>
            <ac:spMk id="6" creationId="{DB481352-93BB-4A50-96FE-D5BEB961C947}"/>
          </ac:spMkLst>
        </pc:spChg>
      </pc:sldChg>
      <pc:sldChg chg="modSp mod">
        <pc:chgData name="LO FO WONG, Danilo" userId="2e20cd3a-1590-4fe7-835b-cf08803cddba" providerId="ADAL" clId="{66F40B39-DAC9-4C1C-9E9C-551701A1E921}" dt="2023-12-06T19:20:10.504" v="1992" actId="20577"/>
        <pc:sldMkLst>
          <pc:docMk/>
          <pc:sldMk cId="2147779312" sldId="2147375844"/>
        </pc:sldMkLst>
        <pc:spChg chg="mod">
          <ac:chgData name="LO FO WONG, Danilo" userId="2e20cd3a-1590-4fe7-835b-cf08803cddba" providerId="ADAL" clId="{66F40B39-DAC9-4C1C-9E9C-551701A1E921}" dt="2023-12-06T19:02:14.296" v="1465" actId="404"/>
          <ac:spMkLst>
            <pc:docMk/>
            <pc:sldMk cId="2147779312" sldId="2147375844"/>
            <ac:spMk id="2" creationId="{D409A6B1-55FA-4ED6-A1FE-2B1BBEDAC0B8}"/>
          </ac:spMkLst>
        </pc:spChg>
        <pc:spChg chg="mod">
          <ac:chgData name="LO FO WONG, Danilo" userId="2e20cd3a-1590-4fe7-835b-cf08803cddba" providerId="ADAL" clId="{66F40B39-DAC9-4C1C-9E9C-551701A1E921}" dt="2023-12-06T19:20:10.504" v="1992" actId="20577"/>
          <ac:spMkLst>
            <pc:docMk/>
            <pc:sldMk cId="2147779312" sldId="2147375844"/>
            <ac:spMk id="3" creationId="{3285A8E6-9F3E-4E6C-B2DE-BBB5E476C86B}"/>
          </ac:spMkLst>
        </pc:spChg>
      </pc:sldChg>
      <pc:sldChg chg="modSp mod ord">
        <pc:chgData name="LO FO WONG, Danilo" userId="2e20cd3a-1590-4fe7-835b-cf08803cddba" providerId="ADAL" clId="{66F40B39-DAC9-4C1C-9E9C-551701A1E921}" dt="2023-12-06T18:57:35.636" v="1398"/>
        <pc:sldMkLst>
          <pc:docMk/>
          <pc:sldMk cId="3314197805" sldId="2147375854"/>
        </pc:sldMkLst>
        <pc:spChg chg="mod">
          <ac:chgData name="LO FO WONG, Danilo" userId="2e20cd3a-1590-4fe7-835b-cf08803cddba" providerId="ADAL" clId="{66F40B39-DAC9-4C1C-9E9C-551701A1E921}" dt="2023-12-06T18:41:13.318" v="1369" actId="20577"/>
          <ac:spMkLst>
            <pc:docMk/>
            <pc:sldMk cId="3314197805" sldId="2147375854"/>
            <ac:spMk id="3" creationId="{3730B25B-9C46-1C49-0F00-6712E684D81A}"/>
          </ac:spMkLst>
        </pc:spChg>
      </pc:sldChg>
      <pc:sldChg chg="add setBg modNotesTx">
        <pc:chgData name="LO FO WONG, Danilo" userId="2e20cd3a-1590-4fe7-835b-cf08803cddba" providerId="ADAL" clId="{66F40B39-DAC9-4C1C-9E9C-551701A1E921}" dt="2023-12-06T19:10:12.765" v="1756" actId="20577"/>
        <pc:sldMkLst>
          <pc:docMk/>
          <pc:sldMk cId="1838395639" sldId="2147375871"/>
        </pc:sldMkLst>
      </pc:sldChg>
      <pc:sldChg chg="modSp add mod ord modAnim">
        <pc:chgData name="LO FO WONG, Danilo" userId="2e20cd3a-1590-4fe7-835b-cf08803cddba" providerId="ADAL" clId="{66F40B39-DAC9-4C1C-9E9C-551701A1E921}" dt="2023-12-06T18:37:18.659" v="1149" actId="20577"/>
        <pc:sldMkLst>
          <pc:docMk/>
          <pc:sldMk cId="257550112" sldId="2147375873"/>
        </pc:sldMkLst>
        <pc:spChg chg="mod">
          <ac:chgData name="LO FO WONG, Danilo" userId="2e20cd3a-1590-4fe7-835b-cf08803cddba" providerId="ADAL" clId="{66F40B39-DAC9-4C1C-9E9C-551701A1E921}" dt="2023-12-06T18:37:18.659" v="1149" actId="20577"/>
          <ac:spMkLst>
            <pc:docMk/>
            <pc:sldMk cId="257550112" sldId="2147375873"/>
            <ac:spMk id="3" creationId="{00000000-0000-0000-0000-000000000000}"/>
          </ac:spMkLst>
        </pc:spChg>
        <pc:spChg chg="mod">
          <ac:chgData name="LO FO WONG, Danilo" userId="2e20cd3a-1590-4fe7-835b-cf08803cddba" providerId="ADAL" clId="{66F40B39-DAC9-4C1C-9E9C-551701A1E921}" dt="2023-12-06T17:27:27.591" v="425" actId="20577"/>
          <ac:spMkLst>
            <pc:docMk/>
            <pc:sldMk cId="257550112" sldId="2147375873"/>
            <ac:spMk id="8" creationId="{00000000-0000-0000-0000-000000000000}"/>
          </ac:spMkLst>
        </pc:spChg>
        <pc:picChg chg="mod">
          <ac:chgData name="LO FO WONG, Danilo" userId="2e20cd3a-1590-4fe7-835b-cf08803cddba" providerId="ADAL" clId="{66F40B39-DAC9-4C1C-9E9C-551701A1E921}" dt="2023-12-06T17:55:16.931" v="701" actId="1076"/>
          <ac:picMkLst>
            <pc:docMk/>
            <pc:sldMk cId="257550112" sldId="2147375873"/>
            <ac:picMk id="5" creationId="{00000000-0000-0000-0000-000000000000}"/>
          </ac:picMkLst>
        </pc:picChg>
      </pc:sldChg>
      <pc:sldChg chg="addSp delSp modSp new del mod modClrScheme chgLayout">
        <pc:chgData name="LO FO WONG, Danilo" userId="2e20cd3a-1590-4fe7-835b-cf08803cddba" providerId="ADAL" clId="{66F40B39-DAC9-4C1C-9E9C-551701A1E921}" dt="2023-12-06T17:20:37.520" v="159" actId="47"/>
        <pc:sldMkLst>
          <pc:docMk/>
          <pc:sldMk cId="748887431" sldId="2147375873"/>
        </pc:sldMkLst>
        <pc:spChg chg="mod ord">
          <ac:chgData name="LO FO WONG, Danilo" userId="2e20cd3a-1590-4fe7-835b-cf08803cddba" providerId="ADAL" clId="{66F40B39-DAC9-4C1C-9E9C-551701A1E921}" dt="2023-12-06T17:16:39.514" v="20" actId="700"/>
          <ac:spMkLst>
            <pc:docMk/>
            <pc:sldMk cId="748887431" sldId="2147375873"/>
            <ac:spMk id="2" creationId="{17D3A16F-551F-9AE0-4EFA-32519613E1F1}"/>
          </ac:spMkLst>
        </pc:spChg>
        <pc:spChg chg="mod ord">
          <ac:chgData name="LO FO WONG, Danilo" userId="2e20cd3a-1590-4fe7-835b-cf08803cddba" providerId="ADAL" clId="{66F40B39-DAC9-4C1C-9E9C-551701A1E921}" dt="2023-12-06T17:16:39.514" v="20" actId="700"/>
          <ac:spMkLst>
            <pc:docMk/>
            <pc:sldMk cId="748887431" sldId="2147375873"/>
            <ac:spMk id="3" creationId="{ABAEA91D-440F-E27F-D0D3-F48DD8536D08}"/>
          </ac:spMkLst>
        </pc:spChg>
        <pc:spChg chg="mod ord">
          <ac:chgData name="LO FO WONG, Danilo" userId="2e20cd3a-1590-4fe7-835b-cf08803cddba" providerId="ADAL" clId="{66F40B39-DAC9-4C1C-9E9C-551701A1E921}" dt="2023-12-06T17:16:39.514" v="20" actId="700"/>
          <ac:spMkLst>
            <pc:docMk/>
            <pc:sldMk cId="748887431" sldId="2147375873"/>
            <ac:spMk id="4" creationId="{4B4C320B-627B-5D1C-D8D7-AB0E71003183}"/>
          </ac:spMkLst>
        </pc:spChg>
        <pc:spChg chg="del mod ord">
          <ac:chgData name="LO FO WONG, Danilo" userId="2e20cd3a-1590-4fe7-835b-cf08803cddba" providerId="ADAL" clId="{66F40B39-DAC9-4C1C-9E9C-551701A1E921}" dt="2023-12-06T17:16:39.514" v="20" actId="700"/>
          <ac:spMkLst>
            <pc:docMk/>
            <pc:sldMk cId="748887431" sldId="2147375873"/>
            <ac:spMk id="5" creationId="{3D59D681-C8C1-4DB1-0BF5-B30626695AB9}"/>
          </ac:spMkLst>
        </pc:spChg>
        <pc:spChg chg="del mod ord">
          <ac:chgData name="LO FO WONG, Danilo" userId="2e20cd3a-1590-4fe7-835b-cf08803cddba" providerId="ADAL" clId="{66F40B39-DAC9-4C1C-9E9C-551701A1E921}" dt="2023-12-06T17:16:39.514" v="20" actId="700"/>
          <ac:spMkLst>
            <pc:docMk/>
            <pc:sldMk cId="748887431" sldId="2147375873"/>
            <ac:spMk id="6" creationId="{C9EBE675-237C-3A5D-4ECE-1EDFEC63EBAB}"/>
          </ac:spMkLst>
        </pc:spChg>
        <pc:spChg chg="del mod ord">
          <ac:chgData name="LO FO WONG, Danilo" userId="2e20cd3a-1590-4fe7-835b-cf08803cddba" providerId="ADAL" clId="{66F40B39-DAC9-4C1C-9E9C-551701A1E921}" dt="2023-12-06T17:16:39.514" v="20" actId="700"/>
          <ac:spMkLst>
            <pc:docMk/>
            <pc:sldMk cId="748887431" sldId="2147375873"/>
            <ac:spMk id="7" creationId="{020AFEAD-6C2F-C9E0-F4D8-FDCB90AF8642}"/>
          </ac:spMkLst>
        </pc:spChg>
        <pc:spChg chg="del">
          <ac:chgData name="LO FO WONG, Danilo" userId="2e20cd3a-1590-4fe7-835b-cf08803cddba" providerId="ADAL" clId="{66F40B39-DAC9-4C1C-9E9C-551701A1E921}" dt="2023-12-06T17:16:39.514" v="20" actId="700"/>
          <ac:spMkLst>
            <pc:docMk/>
            <pc:sldMk cId="748887431" sldId="2147375873"/>
            <ac:spMk id="8" creationId="{A835F2C8-CCC8-418B-B573-1A2BDAD86641}"/>
          </ac:spMkLst>
        </pc:spChg>
        <pc:spChg chg="del mod ord">
          <ac:chgData name="LO FO WONG, Danilo" userId="2e20cd3a-1590-4fe7-835b-cf08803cddba" providerId="ADAL" clId="{66F40B39-DAC9-4C1C-9E9C-551701A1E921}" dt="2023-12-06T17:16:39.514" v="20" actId="700"/>
          <ac:spMkLst>
            <pc:docMk/>
            <pc:sldMk cId="748887431" sldId="2147375873"/>
            <ac:spMk id="9" creationId="{1791201B-81B2-9E46-27CD-993983942BE6}"/>
          </ac:spMkLst>
        </pc:spChg>
        <pc:spChg chg="del">
          <ac:chgData name="LO FO WONG, Danilo" userId="2e20cd3a-1590-4fe7-835b-cf08803cddba" providerId="ADAL" clId="{66F40B39-DAC9-4C1C-9E9C-551701A1E921}" dt="2023-12-06T17:16:39.514" v="20" actId="700"/>
          <ac:spMkLst>
            <pc:docMk/>
            <pc:sldMk cId="748887431" sldId="2147375873"/>
            <ac:spMk id="10" creationId="{E4BB5D71-613F-636A-CC8C-8CD0C9BECD26}"/>
          </ac:spMkLst>
        </pc:spChg>
        <pc:spChg chg="del">
          <ac:chgData name="LO FO WONG, Danilo" userId="2e20cd3a-1590-4fe7-835b-cf08803cddba" providerId="ADAL" clId="{66F40B39-DAC9-4C1C-9E9C-551701A1E921}" dt="2023-12-06T17:16:39.514" v="20" actId="700"/>
          <ac:spMkLst>
            <pc:docMk/>
            <pc:sldMk cId="748887431" sldId="2147375873"/>
            <ac:spMk id="11" creationId="{61D60CFC-F632-8070-8AA5-C921ECC66985}"/>
          </ac:spMkLst>
        </pc:spChg>
        <pc:spChg chg="add mod ord">
          <ac:chgData name="LO FO WONG, Danilo" userId="2e20cd3a-1590-4fe7-835b-cf08803cddba" providerId="ADAL" clId="{66F40B39-DAC9-4C1C-9E9C-551701A1E921}" dt="2023-12-06T17:16:51.769" v="52" actId="20577"/>
          <ac:spMkLst>
            <pc:docMk/>
            <pc:sldMk cId="748887431" sldId="2147375873"/>
            <ac:spMk id="12" creationId="{EF1243C0-40BE-BCFA-A466-711B6CE238FF}"/>
          </ac:spMkLst>
        </pc:spChg>
        <pc:spChg chg="add del mod ord">
          <ac:chgData name="LO FO WONG, Danilo" userId="2e20cd3a-1590-4fe7-835b-cf08803cddba" providerId="ADAL" clId="{66F40B39-DAC9-4C1C-9E9C-551701A1E921}" dt="2023-12-06T17:16:59.875" v="53" actId="478"/>
          <ac:spMkLst>
            <pc:docMk/>
            <pc:sldMk cId="748887431" sldId="2147375873"/>
            <ac:spMk id="13" creationId="{B18B9083-228A-180F-A92A-E1183F8CAA11}"/>
          </ac:spMkLst>
        </pc:spChg>
        <pc:spChg chg="add del mod ord">
          <ac:chgData name="LO FO WONG, Danilo" userId="2e20cd3a-1590-4fe7-835b-cf08803cddba" providerId="ADAL" clId="{66F40B39-DAC9-4C1C-9E9C-551701A1E921}" dt="2023-12-06T17:18:16.669" v="60" actId="478"/>
          <ac:spMkLst>
            <pc:docMk/>
            <pc:sldMk cId="748887431" sldId="2147375873"/>
            <ac:spMk id="14" creationId="{452FA64E-35D7-6EBE-9AED-C88C4B46D427}"/>
          </ac:spMkLst>
        </pc:spChg>
        <pc:spChg chg="add mod ord">
          <ac:chgData name="LO FO WONG, Danilo" userId="2e20cd3a-1590-4fe7-835b-cf08803cddba" providerId="ADAL" clId="{66F40B39-DAC9-4C1C-9E9C-551701A1E921}" dt="2023-12-06T17:16:39.514" v="20" actId="700"/>
          <ac:spMkLst>
            <pc:docMk/>
            <pc:sldMk cId="748887431" sldId="2147375873"/>
            <ac:spMk id="15" creationId="{9C07E67D-8C7E-2675-494A-97F72474CB7F}"/>
          </ac:spMkLst>
        </pc:spChg>
        <pc:spChg chg="add mod">
          <ac:chgData name="LO FO WONG, Danilo" userId="2e20cd3a-1590-4fe7-835b-cf08803cddba" providerId="ADAL" clId="{66F40B39-DAC9-4C1C-9E9C-551701A1E921}" dt="2023-12-06T17:20:11.324" v="157" actId="20577"/>
          <ac:spMkLst>
            <pc:docMk/>
            <pc:sldMk cId="748887431" sldId="2147375873"/>
            <ac:spMk id="18" creationId="{E958AFE0-6CB6-312E-CE85-CE3020E1AC97}"/>
          </ac:spMkLst>
        </pc:spChg>
        <pc:picChg chg="add mod">
          <ac:chgData name="LO FO WONG, Danilo" userId="2e20cd3a-1590-4fe7-835b-cf08803cddba" providerId="ADAL" clId="{66F40B39-DAC9-4C1C-9E9C-551701A1E921}" dt="2023-12-06T17:18:24.952" v="62" actId="208"/>
          <ac:picMkLst>
            <pc:docMk/>
            <pc:sldMk cId="748887431" sldId="2147375873"/>
            <ac:picMk id="17" creationId="{054C50B7-012E-50B5-4505-FB2614F698BF}"/>
          </ac:picMkLst>
        </pc:picChg>
      </pc:sldChg>
      <pc:sldChg chg="addSp delSp modSp new mod modClrScheme addAnim delAnim modAnim chgLayout">
        <pc:chgData name="LO FO WONG, Danilo" userId="2e20cd3a-1590-4fe7-835b-cf08803cddba" providerId="ADAL" clId="{66F40B39-DAC9-4C1C-9E9C-551701A1E921}" dt="2023-12-06T18:36:39.991" v="1117"/>
        <pc:sldMkLst>
          <pc:docMk/>
          <pc:sldMk cId="1751710655" sldId="2147375874"/>
        </pc:sldMkLst>
        <pc:spChg chg="del">
          <ac:chgData name="LO FO WONG, Danilo" userId="2e20cd3a-1590-4fe7-835b-cf08803cddba" providerId="ADAL" clId="{66F40B39-DAC9-4C1C-9E9C-551701A1E921}" dt="2023-12-06T18:17:29.752" v="966" actId="700"/>
          <ac:spMkLst>
            <pc:docMk/>
            <pc:sldMk cId="1751710655" sldId="2147375874"/>
            <ac:spMk id="2" creationId="{AB064633-DFB2-BD9B-0378-C21682586FEA}"/>
          </ac:spMkLst>
        </pc:spChg>
        <pc:spChg chg="del">
          <ac:chgData name="LO FO WONG, Danilo" userId="2e20cd3a-1590-4fe7-835b-cf08803cddba" providerId="ADAL" clId="{66F40B39-DAC9-4C1C-9E9C-551701A1E921}" dt="2023-12-06T18:17:29.752" v="966" actId="700"/>
          <ac:spMkLst>
            <pc:docMk/>
            <pc:sldMk cId="1751710655" sldId="2147375874"/>
            <ac:spMk id="3" creationId="{B2ED8A58-9A80-7F09-C58B-F8C28CE585AA}"/>
          </ac:spMkLst>
        </pc:spChg>
        <pc:spChg chg="mod ord">
          <ac:chgData name="LO FO WONG, Danilo" userId="2e20cd3a-1590-4fe7-835b-cf08803cddba" providerId="ADAL" clId="{66F40B39-DAC9-4C1C-9E9C-551701A1E921}" dt="2023-12-06T18:17:29.752" v="966" actId="700"/>
          <ac:spMkLst>
            <pc:docMk/>
            <pc:sldMk cId="1751710655" sldId="2147375874"/>
            <ac:spMk id="4" creationId="{BD524A1C-E163-5E2B-4BFA-B79347FCFA62}"/>
          </ac:spMkLst>
        </pc:spChg>
        <pc:spChg chg="mod ord">
          <ac:chgData name="LO FO WONG, Danilo" userId="2e20cd3a-1590-4fe7-835b-cf08803cddba" providerId="ADAL" clId="{66F40B39-DAC9-4C1C-9E9C-551701A1E921}" dt="2023-12-06T18:17:29.752" v="966" actId="700"/>
          <ac:spMkLst>
            <pc:docMk/>
            <pc:sldMk cId="1751710655" sldId="2147375874"/>
            <ac:spMk id="5" creationId="{F211229B-0900-A254-7FA4-C3BF45F62E44}"/>
          </ac:spMkLst>
        </pc:spChg>
        <pc:spChg chg="del mod ord">
          <ac:chgData name="LO FO WONG, Danilo" userId="2e20cd3a-1590-4fe7-835b-cf08803cddba" providerId="ADAL" clId="{66F40B39-DAC9-4C1C-9E9C-551701A1E921}" dt="2023-12-06T18:20:52.650" v="993" actId="478"/>
          <ac:spMkLst>
            <pc:docMk/>
            <pc:sldMk cId="1751710655" sldId="2147375874"/>
            <ac:spMk id="6" creationId="{FF624F18-F9AA-AFA9-A1E2-2C0EEBAA3191}"/>
          </ac:spMkLst>
        </pc:spChg>
        <pc:spChg chg="add del mod">
          <ac:chgData name="LO FO WONG, Danilo" userId="2e20cd3a-1590-4fe7-835b-cf08803cddba" providerId="ADAL" clId="{66F40B39-DAC9-4C1C-9E9C-551701A1E921}" dt="2023-12-06T18:19:06.673" v="972" actId="478"/>
          <ac:spMkLst>
            <pc:docMk/>
            <pc:sldMk cId="1751710655" sldId="2147375874"/>
            <ac:spMk id="7" creationId="{E4AC98E7-4FDF-4A23-4073-EB4E21ACE573}"/>
          </ac:spMkLst>
        </pc:spChg>
        <pc:spChg chg="add mod topLvl">
          <ac:chgData name="LO FO WONG, Danilo" userId="2e20cd3a-1590-4fe7-835b-cf08803cddba" providerId="ADAL" clId="{66F40B39-DAC9-4C1C-9E9C-551701A1E921}" dt="2023-12-06T18:35:07.227" v="1109" actId="208"/>
          <ac:spMkLst>
            <pc:docMk/>
            <pc:sldMk cId="1751710655" sldId="2147375874"/>
            <ac:spMk id="8" creationId="{71D8B716-C92C-728E-A049-8679EC2AEE66}"/>
          </ac:spMkLst>
        </pc:spChg>
        <pc:spChg chg="add del mod">
          <ac:chgData name="LO FO WONG, Danilo" userId="2e20cd3a-1590-4fe7-835b-cf08803cddba" providerId="ADAL" clId="{66F40B39-DAC9-4C1C-9E9C-551701A1E921}" dt="2023-12-06T18:30:56.907" v="1056" actId="478"/>
          <ac:spMkLst>
            <pc:docMk/>
            <pc:sldMk cId="1751710655" sldId="2147375874"/>
            <ac:spMk id="9" creationId="{94DE835F-B3A3-2AD3-A584-169E84BDFB49}"/>
          </ac:spMkLst>
        </pc:spChg>
        <pc:spChg chg="add del mod ord">
          <ac:chgData name="LO FO WONG, Danilo" userId="2e20cd3a-1590-4fe7-835b-cf08803cddba" providerId="ADAL" clId="{66F40B39-DAC9-4C1C-9E9C-551701A1E921}" dt="2023-12-06T18:29:00.937" v="1041" actId="478"/>
          <ac:spMkLst>
            <pc:docMk/>
            <pc:sldMk cId="1751710655" sldId="2147375874"/>
            <ac:spMk id="10" creationId="{47C36B3C-8BEE-5DD0-A894-2E3E744E9DD1}"/>
          </ac:spMkLst>
        </pc:spChg>
        <pc:spChg chg="add mod ord topLvl">
          <ac:chgData name="LO FO WONG, Danilo" userId="2e20cd3a-1590-4fe7-835b-cf08803cddba" providerId="ADAL" clId="{66F40B39-DAC9-4C1C-9E9C-551701A1E921}" dt="2023-12-06T18:35:07.227" v="1109" actId="208"/>
          <ac:spMkLst>
            <pc:docMk/>
            <pc:sldMk cId="1751710655" sldId="2147375874"/>
            <ac:spMk id="12" creationId="{3CF22D0C-A5FF-A3E0-C356-DC5FA59FD6DC}"/>
          </ac:spMkLst>
        </pc:spChg>
        <pc:spChg chg="add del mod ord">
          <ac:chgData name="LO FO WONG, Danilo" userId="2e20cd3a-1590-4fe7-835b-cf08803cddba" providerId="ADAL" clId="{66F40B39-DAC9-4C1C-9E9C-551701A1E921}" dt="2023-12-06T18:36:34.023" v="1116" actId="478"/>
          <ac:spMkLst>
            <pc:docMk/>
            <pc:sldMk cId="1751710655" sldId="2147375874"/>
            <ac:spMk id="15" creationId="{6B1E186F-6B35-3F46-032B-C7310876B54E}"/>
          </ac:spMkLst>
        </pc:spChg>
        <pc:grpChg chg="add mod">
          <ac:chgData name="LO FO WONG, Danilo" userId="2e20cd3a-1590-4fe7-835b-cf08803cddba" providerId="ADAL" clId="{66F40B39-DAC9-4C1C-9E9C-551701A1E921}" dt="2023-12-06T18:29:25.312" v="1043" actId="164"/>
          <ac:grpSpMkLst>
            <pc:docMk/>
            <pc:sldMk cId="1751710655" sldId="2147375874"/>
            <ac:grpSpMk id="11" creationId="{B7E460D9-2BB4-D183-FFCA-DF9BDD009428}"/>
          </ac:grpSpMkLst>
        </pc:grpChg>
        <pc:grpChg chg="add del mod">
          <ac:chgData name="LO FO WONG, Danilo" userId="2e20cd3a-1590-4fe7-835b-cf08803cddba" providerId="ADAL" clId="{66F40B39-DAC9-4C1C-9E9C-551701A1E921}" dt="2023-12-06T18:33:40.972" v="1101" actId="165"/>
          <ac:grpSpMkLst>
            <pc:docMk/>
            <pc:sldMk cId="1751710655" sldId="2147375874"/>
            <ac:grpSpMk id="13" creationId="{456FE2F0-A565-1899-CB4C-F1A9FE8B252D}"/>
          </ac:grpSpMkLst>
        </pc:grpChg>
        <pc:grpChg chg="add mod ord">
          <ac:chgData name="LO FO WONG, Danilo" userId="2e20cd3a-1590-4fe7-835b-cf08803cddba" providerId="ADAL" clId="{66F40B39-DAC9-4C1C-9E9C-551701A1E921}" dt="2023-12-06T18:36:31.306" v="1115" actId="167"/>
          <ac:grpSpMkLst>
            <pc:docMk/>
            <pc:sldMk cId="1751710655" sldId="2147375874"/>
            <ac:grpSpMk id="14" creationId="{EE607548-FBFF-507E-9686-ACB3D685DACE}"/>
          </ac:grpSpMkLst>
        </pc:grpChg>
      </pc:sldChg>
      <pc:sldChg chg="add">
        <pc:chgData name="LO FO WONG, Danilo" userId="2e20cd3a-1590-4fe7-835b-cf08803cddba" providerId="ADAL" clId="{66F40B39-DAC9-4C1C-9E9C-551701A1E921}" dt="2023-12-06T18:58:53.788" v="1399"/>
        <pc:sldMkLst>
          <pc:docMk/>
          <pc:sldMk cId="2527410291" sldId="2147375875"/>
        </pc:sldMkLst>
      </pc:sldChg>
      <pc:sldChg chg="add">
        <pc:chgData name="LO FO WONG, Danilo" userId="2e20cd3a-1590-4fe7-835b-cf08803cddba" providerId="ADAL" clId="{66F40B39-DAC9-4C1C-9E9C-551701A1E921}" dt="2023-12-06T18:58:53.788" v="1399"/>
        <pc:sldMkLst>
          <pc:docMk/>
          <pc:sldMk cId="2295057251" sldId="2147375877"/>
        </pc:sldMkLst>
      </pc:sldChg>
      <pc:sldMasterChg chg="delSldLayout modSldLayout">
        <pc:chgData name="LO FO WONG, Danilo" userId="2e20cd3a-1590-4fe7-835b-cf08803cddba" providerId="ADAL" clId="{66F40B39-DAC9-4C1C-9E9C-551701A1E921}" dt="2023-12-06T18:59:02.905" v="1400" actId="47"/>
        <pc:sldMasterMkLst>
          <pc:docMk/>
          <pc:sldMasterMk cId="2388449894" sldId="2147483706"/>
        </pc:sldMasterMkLst>
        <pc:sldLayoutChg chg="delSp modSp mod">
          <pc:chgData name="LO FO WONG, Danilo" userId="2e20cd3a-1590-4fe7-835b-cf08803cddba" providerId="ADAL" clId="{66F40B39-DAC9-4C1C-9E9C-551701A1E921}" dt="2023-12-05T20:26:52.882" v="3" actId="478"/>
          <pc:sldLayoutMkLst>
            <pc:docMk/>
            <pc:sldMasterMk cId="2388449894" sldId="2147483706"/>
            <pc:sldLayoutMk cId="1294530033" sldId="2147483710"/>
          </pc:sldLayoutMkLst>
          <pc:picChg chg="del mod">
            <ac:chgData name="LO FO WONG, Danilo" userId="2e20cd3a-1590-4fe7-835b-cf08803cddba" providerId="ADAL" clId="{66F40B39-DAC9-4C1C-9E9C-551701A1E921}" dt="2023-12-05T20:26:52.882" v="3" actId="478"/>
            <ac:picMkLst>
              <pc:docMk/>
              <pc:sldMasterMk cId="2388449894" sldId="2147483706"/>
              <pc:sldLayoutMk cId="1294530033" sldId="2147483710"/>
              <ac:picMk id="14" creationId="{709CB20C-93EE-430D-B827-5D464685B2E8}"/>
            </ac:picMkLst>
          </pc:picChg>
        </pc:sldLayoutChg>
        <pc:sldLayoutChg chg="del">
          <pc:chgData name="LO FO WONG, Danilo" userId="2e20cd3a-1590-4fe7-835b-cf08803cddba" providerId="ADAL" clId="{66F40B39-DAC9-4C1C-9E9C-551701A1E921}" dt="2023-12-06T18:59:02.905" v="1400" actId="47"/>
          <pc:sldLayoutMkLst>
            <pc:docMk/>
            <pc:sldMasterMk cId="2388449894" sldId="2147483706"/>
            <pc:sldLayoutMk cId="2549092639" sldId="2147483738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image" Target="../media/image43.jpeg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image" Target="../media/image43.jpeg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B34094-EF24-462F-B5C7-CA182658148E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7594F1-3425-4201-8AB6-E894EEF236A4}">
      <dgm:prSet phldrT="[Text]"/>
      <dgm:spPr/>
      <dgm:t>
        <a:bodyPr/>
        <a:lstStyle/>
        <a:p>
          <a:r>
            <a:rPr lang="en-US" dirty="0"/>
            <a:t>First draft of the roadmap</a:t>
          </a:r>
        </a:p>
      </dgm:t>
    </dgm:pt>
    <dgm:pt modelId="{B45C4364-FB7A-4E21-B05B-1FFDD454CE1A}" type="parTrans" cxnId="{B98573FE-9C51-41B7-941E-3EBE75422831}">
      <dgm:prSet/>
      <dgm:spPr/>
      <dgm:t>
        <a:bodyPr/>
        <a:lstStyle/>
        <a:p>
          <a:endParaRPr lang="en-US"/>
        </a:p>
      </dgm:t>
    </dgm:pt>
    <dgm:pt modelId="{DFAC5ECF-5B5D-4114-A9D3-43D74B8D89F1}" type="sibTrans" cxnId="{B98573FE-9C51-41B7-941E-3EBE75422831}">
      <dgm:prSet/>
      <dgm:spPr/>
      <dgm:t>
        <a:bodyPr/>
        <a:lstStyle/>
        <a:p>
          <a:endParaRPr lang="en-US"/>
        </a:p>
      </dgm:t>
    </dgm:pt>
    <dgm:pt modelId="{8E55369E-F168-4C4E-A560-F8C77F66F4AE}">
      <dgm:prSet phldrT="[Text]"/>
      <dgm:spPr/>
      <dgm:t>
        <a:bodyPr/>
        <a:lstStyle/>
        <a:p>
          <a:r>
            <a:rPr lang="en-US" dirty="0"/>
            <a:t>AMR Working Group retreat </a:t>
          </a:r>
        </a:p>
      </dgm:t>
    </dgm:pt>
    <dgm:pt modelId="{815772B6-EE4A-4D19-A086-642B28B5B4E8}" type="parTrans" cxnId="{CF07A781-A787-4CFF-9671-551C279CE420}">
      <dgm:prSet/>
      <dgm:spPr/>
      <dgm:t>
        <a:bodyPr/>
        <a:lstStyle/>
        <a:p>
          <a:endParaRPr lang="en-US"/>
        </a:p>
      </dgm:t>
    </dgm:pt>
    <dgm:pt modelId="{293E1981-3DA0-44A8-ACD0-3DA787583D68}" type="sibTrans" cxnId="{CF07A781-A787-4CFF-9671-551C279CE420}">
      <dgm:prSet/>
      <dgm:spPr/>
      <dgm:t>
        <a:bodyPr/>
        <a:lstStyle/>
        <a:p>
          <a:endParaRPr lang="en-US"/>
        </a:p>
      </dgm:t>
    </dgm:pt>
    <dgm:pt modelId="{161C18A6-5BE9-44B3-B50A-D89F13B24AAA}">
      <dgm:prSet phldrT="[Text]"/>
      <dgm:spPr/>
      <dgm:t>
        <a:bodyPr/>
        <a:lstStyle/>
        <a:p>
          <a:r>
            <a:rPr lang="en-US" dirty="0"/>
            <a:t>Internal cross-Divisional input</a:t>
          </a:r>
        </a:p>
      </dgm:t>
    </dgm:pt>
    <dgm:pt modelId="{BBCADFFF-A3EB-4C11-96E8-2A2F752D7C75}" type="parTrans" cxnId="{09561279-502C-441D-9184-8D282225F3D4}">
      <dgm:prSet/>
      <dgm:spPr/>
      <dgm:t>
        <a:bodyPr/>
        <a:lstStyle/>
        <a:p>
          <a:endParaRPr lang="en-US"/>
        </a:p>
      </dgm:t>
    </dgm:pt>
    <dgm:pt modelId="{C10C2250-BF85-48FB-AEC1-A6741922C9E8}" type="sibTrans" cxnId="{09561279-502C-441D-9184-8D282225F3D4}">
      <dgm:prSet/>
      <dgm:spPr/>
      <dgm:t>
        <a:bodyPr/>
        <a:lstStyle/>
        <a:p>
          <a:endParaRPr lang="en-US"/>
        </a:p>
      </dgm:t>
    </dgm:pt>
    <dgm:pt modelId="{84980109-D9C8-491C-A1AD-0E3C834849FA}">
      <dgm:prSet phldrT="[Text]"/>
      <dgm:spPr/>
      <dgm:t>
        <a:bodyPr/>
        <a:lstStyle/>
        <a:p>
          <a:r>
            <a:rPr lang="en-US" dirty="0"/>
            <a:t>Technical consultations</a:t>
          </a:r>
        </a:p>
      </dgm:t>
    </dgm:pt>
    <dgm:pt modelId="{FFE71B13-5096-42C1-85DA-CA50F3F76F9A}" type="parTrans" cxnId="{670AF85E-476D-437F-A4EB-2497369D70C3}">
      <dgm:prSet/>
      <dgm:spPr/>
      <dgm:t>
        <a:bodyPr/>
        <a:lstStyle/>
        <a:p>
          <a:endParaRPr lang="en-US"/>
        </a:p>
      </dgm:t>
    </dgm:pt>
    <dgm:pt modelId="{C7DD2689-9F88-41FB-BD2C-CB3A51748E07}" type="sibTrans" cxnId="{670AF85E-476D-437F-A4EB-2497369D70C3}">
      <dgm:prSet/>
      <dgm:spPr/>
      <dgm:t>
        <a:bodyPr/>
        <a:lstStyle/>
        <a:p>
          <a:endParaRPr lang="en-US"/>
        </a:p>
      </dgm:t>
    </dgm:pt>
    <dgm:pt modelId="{E3ECA8BC-908E-42A1-B645-561B3E2263D4}">
      <dgm:prSet phldrT="[Text]"/>
      <dgm:spPr/>
      <dgm:t>
        <a:bodyPr/>
        <a:lstStyle/>
        <a:p>
          <a:r>
            <a:rPr lang="en-US" dirty="0"/>
            <a:t>External Experts</a:t>
          </a:r>
        </a:p>
      </dgm:t>
    </dgm:pt>
    <dgm:pt modelId="{22D6A8BF-DA9A-4B55-85F8-7C711C62A5D3}" type="parTrans" cxnId="{06CB603B-95F1-40B0-8C5F-2E8F33751748}">
      <dgm:prSet/>
      <dgm:spPr/>
      <dgm:t>
        <a:bodyPr/>
        <a:lstStyle/>
        <a:p>
          <a:endParaRPr lang="en-US"/>
        </a:p>
      </dgm:t>
    </dgm:pt>
    <dgm:pt modelId="{3724EEF4-4867-4C22-ADDA-AAF5B97EB3BA}" type="sibTrans" cxnId="{06CB603B-95F1-40B0-8C5F-2E8F33751748}">
      <dgm:prSet/>
      <dgm:spPr/>
      <dgm:t>
        <a:bodyPr/>
        <a:lstStyle/>
        <a:p>
          <a:endParaRPr lang="en-US"/>
        </a:p>
      </dgm:t>
    </dgm:pt>
    <dgm:pt modelId="{D50E2F0B-E069-4510-9362-64D8CD8EDCB7}">
      <dgm:prSet phldrT="[Text]"/>
      <dgm:spPr/>
      <dgm:t>
        <a:bodyPr/>
        <a:lstStyle/>
        <a:p>
          <a:r>
            <a:rPr lang="en-US" dirty="0"/>
            <a:t>National focal points and partners</a:t>
          </a:r>
        </a:p>
      </dgm:t>
    </dgm:pt>
    <dgm:pt modelId="{90054E83-0AA1-400B-A794-B9A282B702A2}" type="parTrans" cxnId="{D455E54D-8099-448A-9AB1-82854D7F52E3}">
      <dgm:prSet/>
      <dgm:spPr/>
      <dgm:t>
        <a:bodyPr/>
        <a:lstStyle/>
        <a:p>
          <a:endParaRPr lang="en-US"/>
        </a:p>
      </dgm:t>
    </dgm:pt>
    <dgm:pt modelId="{0F67C4C2-7D53-41A2-A8E1-DA9AFAD005CC}" type="sibTrans" cxnId="{D455E54D-8099-448A-9AB1-82854D7F52E3}">
      <dgm:prSet/>
      <dgm:spPr/>
      <dgm:t>
        <a:bodyPr/>
        <a:lstStyle/>
        <a:p>
          <a:endParaRPr lang="en-US"/>
        </a:p>
      </dgm:t>
    </dgm:pt>
    <dgm:pt modelId="{60BF546F-79D2-4750-A940-FDF36AADD987}">
      <dgm:prSet phldrT="[Text]"/>
      <dgm:spPr/>
      <dgm:t>
        <a:bodyPr/>
        <a:lstStyle/>
        <a:p>
          <a:r>
            <a:rPr lang="en-US" dirty="0"/>
            <a:t>Official MS consultation</a:t>
          </a:r>
        </a:p>
      </dgm:t>
    </dgm:pt>
    <dgm:pt modelId="{E6FEA0D4-63AD-42AE-B18D-B91D1CE088E4}" type="parTrans" cxnId="{5B212BF0-D8A0-457B-8E12-79E24375018E}">
      <dgm:prSet/>
      <dgm:spPr/>
      <dgm:t>
        <a:bodyPr/>
        <a:lstStyle/>
        <a:p>
          <a:endParaRPr lang="en-US"/>
        </a:p>
      </dgm:t>
    </dgm:pt>
    <dgm:pt modelId="{8A24CD82-90AE-4CFD-94C0-DEFB72BDAECF}" type="sibTrans" cxnId="{5B212BF0-D8A0-457B-8E12-79E24375018E}">
      <dgm:prSet/>
      <dgm:spPr/>
      <dgm:t>
        <a:bodyPr/>
        <a:lstStyle/>
        <a:p>
          <a:endParaRPr lang="en-US"/>
        </a:p>
      </dgm:t>
    </dgm:pt>
    <dgm:pt modelId="{53C4B871-0C58-4369-8705-0080F49E875B}">
      <dgm:prSet phldrT="[Text]"/>
      <dgm:spPr/>
      <dgm:t>
        <a:bodyPr/>
        <a:lstStyle/>
        <a:p>
          <a:r>
            <a:rPr lang="en-US" dirty="0"/>
            <a:t>Subregional consultations</a:t>
          </a:r>
        </a:p>
      </dgm:t>
    </dgm:pt>
    <dgm:pt modelId="{C2C37680-627D-4C21-A087-E98EA72DDD79}" type="parTrans" cxnId="{2912D6B8-B414-4C89-BAD4-355DF0F2660F}">
      <dgm:prSet/>
      <dgm:spPr/>
      <dgm:t>
        <a:bodyPr/>
        <a:lstStyle/>
        <a:p>
          <a:endParaRPr lang="en-US"/>
        </a:p>
      </dgm:t>
    </dgm:pt>
    <dgm:pt modelId="{AF2F843B-9017-4675-8685-7615545992B9}" type="sibTrans" cxnId="{2912D6B8-B414-4C89-BAD4-355DF0F2660F}">
      <dgm:prSet/>
      <dgm:spPr/>
      <dgm:t>
        <a:bodyPr/>
        <a:lstStyle/>
        <a:p>
          <a:endParaRPr lang="en-US"/>
        </a:p>
      </dgm:t>
    </dgm:pt>
    <dgm:pt modelId="{E4F72937-0DE9-4B49-89BC-D8740655C702}">
      <dgm:prSet phldrT="[Text]"/>
      <dgm:spPr/>
      <dgm:t>
        <a:bodyPr/>
        <a:lstStyle/>
        <a:p>
          <a:r>
            <a:rPr lang="en-US" dirty="0"/>
            <a:t>EU/EEA Member States</a:t>
          </a:r>
        </a:p>
      </dgm:t>
    </dgm:pt>
    <dgm:pt modelId="{FB47803C-5E9C-478B-BA70-8A917D8FDC95}" type="parTrans" cxnId="{587FB186-B2E2-4832-A073-6F717CE197D3}">
      <dgm:prSet/>
      <dgm:spPr/>
      <dgm:t>
        <a:bodyPr/>
        <a:lstStyle/>
        <a:p>
          <a:endParaRPr lang="en-US"/>
        </a:p>
      </dgm:t>
    </dgm:pt>
    <dgm:pt modelId="{9C9672D1-F1E3-4FAB-832A-AD6BED6ABB87}" type="sibTrans" cxnId="{587FB186-B2E2-4832-A073-6F717CE197D3}">
      <dgm:prSet/>
      <dgm:spPr/>
      <dgm:t>
        <a:bodyPr/>
        <a:lstStyle/>
        <a:p>
          <a:endParaRPr lang="en-US"/>
        </a:p>
      </dgm:t>
    </dgm:pt>
    <dgm:pt modelId="{E75B489B-77C1-4A98-96DE-FE114B0FF80B}">
      <dgm:prSet phldrT="[Text]"/>
      <dgm:spPr/>
      <dgm:t>
        <a:bodyPr/>
        <a:lstStyle/>
        <a:p>
          <a:r>
            <a:rPr lang="en-US" dirty="0"/>
            <a:t>Central Asian Republics</a:t>
          </a:r>
        </a:p>
      </dgm:t>
    </dgm:pt>
    <dgm:pt modelId="{D058BFD7-AC66-4A03-A57C-2B943CCE4B00}" type="parTrans" cxnId="{00892225-DF4B-4907-B79D-349498B64D15}">
      <dgm:prSet/>
      <dgm:spPr/>
      <dgm:t>
        <a:bodyPr/>
        <a:lstStyle/>
        <a:p>
          <a:endParaRPr lang="en-US"/>
        </a:p>
      </dgm:t>
    </dgm:pt>
    <dgm:pt modelId="{3278F0CA-44EC-4E6C-B953-85A3C2797B2E}" type="sibTrans" cxnId="{00892225-DF4B-4907-B79D-349498B64D15}">
      <dgm:prSet/>
      <dgm:spPr/>
      <dgm:t>
        <a:bodyPr/>
        <a:lstStyle/>
        <a:p>
          <a:endParaRPr lang="en-US"/>
        </a:p>
      </dgm:t>
    </dgm:pt>
    <dgm:pt modelId="{4A988E6F-5A2C-4895-83F6-49C82D3CCB55}">
      <dgm:prSet phldrT="[Text]"/>
      <dgm:spPr/>
      <dgm:t>
        <a:bodyPr/>
        <a:lstStyle/>
        <a:p>
          <a:r>
            <a:rPr lang="en-US" dirty="0"/>
            <a:t>Partner briefings</a:t>
          </a:r>
        </a:p>
      </dgm:t>
    </dgm:pt>
    <dgm:pt modelId="{B92BE590-681E-4532-A59B-777336EF597A}" type="parTrans" cxnId="{154B2605-D31B-4A61-ADC0-8771A0F6DB89}">
      <dgm:prSet/>
      <dgm:spPr/>
      <dgm:t>
        <a:bodyPr/>
        <a:lstStyle/>
        <a:p>
          <a:endParaRPr lang="en-US"/>
        </a:p>
      </dgm:t>
    </dgm:pt>
    <dgm:pt modelId="{969FF36E-E8DA-44A1-A185-F465359F6544}" type="sibTrans" cxnId="{154B2605-D31B-4A61-ADC0-8771A0F6DB89}">
      <dgm:prSet/>
      <dgm:spPr/>
      <dgm:t>
        <a:bodyPr/>
        <a:lstStyle/>
        <a:p>
          <a:endParaRPr lang="en-US"/>
        </a:p>
      </dgm:t>
    </dgm:pt>
    <dgm:pt modelId="{AE043AB3-C3A0-40A3-AB5D-5835BA60E9EF}">
      <dgm:prSet phldrT="[Text]"/>
      <dgm:spPr/>
      <dgm:t>
        <a:bodyPr/>
        <a:lstStyle/>
        <a:p>
          <a:r>
            <a:rPr lang="en-US" dirty="0"/>
            <a:t>WHO Collaborating </a:t>
          </a:r>
          <a:r>
            <a:rPr lang="en-US" dirty="0" err="1"/>
            <a:t>Centres</a:t>
          </a:r>
          <a:endParaRPr lang="en-US" dirty="0"/>
        </a:p>
      </dgm:t>
    </dgm:pt>
    <dgm:pt modelId="{375DADA8-70CF-4A79-B8F0-73930CF5E574}" type="parTrans" cxnId="{76A658EF-B4C6-4C72-BEF6-B8436B9AD620}">
      <dgm:prSet/>
      <dgm:spPr/>
      <dgm:t>
        <a:bodyPr/>
        <a:lstStyle/>
        <a:p>
          <a:endParaRPr lang="en-US"/>
        </a:p>
      </dgm:t>
    </dgm:pt>
    <dgm:pt modelId="{047FCA80-F0E8-445B-BD96-64D330B1E720}" type="sibTrans" cxnId="{76A658EF-B4C6-4C72-BEF6-B8436B9AD620}">
      <dgm:prSet/>
      <dgm:spPr/>
      <dgm:t>
        <a:bodyPr/>
        <a:lstStyle/>
        <a:p>
          <a:endParaRPr lang="en-US"/>
        </a:p>
      </dgm:t>
    </dgm:pt>
    <dgm:pt modelId="{14C8A91A-029E-400C-9212-4365C0DC0F2B}">
      <dgm:prSet phldrT="[Text]"/>
      <dgm:spPr/>
      <dgm:t>
        <a:bodyPr/>
        <a:lstStyle/>
        <a:p>
          <a:r>
            <a:rPr lang="en-US" dirty="0"/>
            <a:t>Non-state Actors, Youth Alliances</a:t>
          </a:r>
        </a:p>
      </dgm:t>
    </dgm:pt>
    <dgm:pt modelId="{3213D654-08BA-43BE-BB1C-D2A05940932A}" type="parTrans" cxnId="{5D34AF21-DE73-4461-ABA5-72867AE6037A}">
      <dgm:prSet/>
      <dgm:spPr/>
      <dgm:t>
        <a:bodyPr/>
        <a:lstStyle/>
        <a:p>
          <a:endParaRPr lang="en-US"/>
        </a:p>
      </dgm:t>
    </dgm:pt>
    <dgm:pt modelId="{8BB144D2-1593-48DE-A6D5-5FC900289198}" type="sibTrans" cxnId="{5D34AF21-DE73-4461-ABA5-72867AE6037A}">
      <dgm:prSet/>
      <dgm:spPr/>
      <dgm:t>
        <a:bodyPr/>
        <a:lstStyle/>
        <a:p>
          <a:endParaRPr lang="en-US"/>
        </a:p>
      </dgm:t>
    </dgm:pt>
    <dgm:pt modelId="{29291453-1D65-469F-BCCD-5173E6E8FD5D}">
      <dgm:prSet/>
      <dgm:spPr/>
      <dgm:t>
        <a:bodyPr/>
        <a:lstStyle/>
        <a:p>
          <a:r>
            <a:rPr lang="en-GB" dirty="0"/>
            <a:t>Adoption of AMR Roadmap at RC73</a:t>
          </a:r>
          <a:endParaRPr lang="en-DK" dirty="0"/>
        </a:p>
      </dgm:t>
    </dgm:pt>
    <dgm:pt modelId="{514831C7-42A7-44BB-BEA0-87A64F6CB5AA}" type="parTrans" cxnId="{AB9490A2-CCF1-4613-AE63-87EB8A187291}">
      <dgm:prSet/>
      <dgm:spPr/>
      <dgm:t>
        <a:bodyPr/>
        <a:lstStyle/>
        <a:p>
          <a:endParaRPr lang="en-DK"/>
        </a:p>
      </dgm:t>
    </dgm:pt>
    <dgm:pt modelId="{11674B1E-EE0D-4E6E-82CD-A222216FF1BF}" type="sibTrans" cxnId="{AB9490A2-CCF1-4613-AE63-87EB8A187291}">
      <dgm:prSet/>
      <dgm:spPr/>
      <dgm:t>
        <a:bodyPr/>
        <a:lstStyle/>
        <a:p>
          <a:endParaRPr lang="en-DK"/>
        </a:p>
      </dgm:t>
    </dgm:pt>
    <dgm:pt modelId="{9080E0D7-3645-4631-9EAE-79A9BF6760E1}" type="pres">
      <dgm:prSet presAssocID="{69B34094-EF24-462F-B5C7-CA182658148E}" presName="linear" presStyleCnt="0">
        <dgm:presLayoutVars>
          <dgm:dir/>
          <dgm:resizeHandles val="exact"/>
        </dgm:presLayoutVars>
      </dgm:prSet>
      <dgm:spPr/>
    </dgm:pt>
    <dgm:pt modelId="{34C5984D-4342-46AB-A554-34B04298A451}" type="pres">
      <dgm:prSet presAssocID="{787594F1-3425-4201-8AB6-E894EEF236A4}" presName="comp" presStyleCnt="0"/>
      <dgm:spPr/>
    </dgm:pt>
    <dgm:pt modelId="{4E7762B0-CCC8-4D2F-AF90-7A240801EBE2}" type="pres">
      <dgm:prSet presAssocID="{787594F1-3425-4201-8AB6-E894EEF236A4}" presName="box" presStyleLbl="node1" presStyleIdx="0" presStyleCnt="6"/>
      <dgm:spPr/>
    </dgm:pt>
    <dgm:pt modelId="{F4F94DF4-40BB-4848-ACA3-A771FCB0F93C}" type="pres">
      <dgm:prSet presAssocID="{787594F1-3425-4201-8AB6-E894EEF236A4}" presName="img" presStyleLbl="f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DB6544D-875F-429F-8970-19E8895CCCD0}" type="pres">
      <dgm:prSet presAssocID="{787594F1-3425-4201-8AB6-E894EEF236A4}" presName="text" presStyleLbl="node1" presStyleIdx="0" presStyleCnt="6">
        <dgm:presLayoutVars>
          <dgm:bulletEnabled val="1"/>
        </dgm:presLayoutVars>
      </dgm:prSet>
      <dgm:spPr/>
    </dgm:pt>
    <dgm:pt modelId="{A39EE256-8638-4E9A-89B2-42BA2F33A281}" type="pres">
      <dgm:prSet presAssocID="{DFAC5ECF-5B5D-4114-A9D3-43D74B8D89F1}" presName="spacer" presStyleCnt="0"/>
      <dgm:spPr/>
    </dgm:pt>
    <dgm:pt modelId="{AB41787C-3E48-433F-BEBB-9651C8581A36}" type="pres">
      <dgm:prSet presAssocID="{84980109-D9C8-491C-A1AD-0E3C834849FA}" presName="comp" presStyleCnt="0"/>
      <dgm:spPr/>
    </dgm:pt>
    <dgm:pt modelId="{76370928-106E-4E81-B3FB-5DE94319F01B}" type="pres">
      <dgm:prSet presAssocID="{84980109-D9C8-491C-A1AD-0E3C834849FA}" presName="box" presStyleLbl="node1" presStyleIdx="1" presStyleCnt="6"/>
      <dgm:spPr/>
    </dgm:pt>
    <dgm:pt modelId="{F5BCB7C4-1607-4E75-8217-8CEB81328A28}" type="pres">
      <dgm:prSet presAssocID="{84980109-D9C8-491C-A1AD-0E3C834849FA}" presName="img" presStyleLbl="f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E5784E7-6821-4720-81E0-40B312E26D2F}" type="pres">
      <dgm:prSet presAssocID="{84980109-D9C8-491C-A1AD-0E3C834849FA}" presName="text" presStyleLbl="node1" presStyleIdx="1" presStyleCnt="6">
        <dgm:presLayoutVars>
          <dgm:bulletEnabled val="1"/>
        </dgm:presLayoutVars>
      </dgm:prSet>
      <dgm:spPr/>
    </dgm:pt>
    <dgm:pt modelId="{63817C56-270C-4994-87B9-AC01D98AF195}" type="pres">
      <dgm:prSet presAssocID="{C7DD2689-9F88-41FB-BD2C-CB3A51748E07}" presName="spacer" presStyleCnt="0"/>
      <dgm:spPr/>
    </dgm:pt>
    <dgm:pt modelId="{7BFE770C-C97E-4635-8123-2A6BFE86D40E}" type="pres">
      <dgm:prSet presAssocID="{53C4B871-0C58-4369-8705-0080F49E875B}" presName="comp" presStyleCnt="0"/>
      <dgm:spPr/>
    </dgm:pt>
    <dgm:pt modelId="{6444FEF5-994B-42D5-BDD1-CFECEA52A9E7}" type="pres">
      <dgm:prSet presAssocID="{53C4B871-0C58-4369-8705-0080F49E875B}" presName="box" presStyleLbl="node1" presStyleIdx="2" presStyleCnt="6"/>
      <dgm:spPr/>
    </dgm:pt>
    <dgm:pt modelId="{C780B895-50C8-4FFE-ADAF-08F263C24D16}" type="pres">
      <dgm:prSet presAssocID="{53C4B871-0C58-4369-8705-0080F49E875B}" presName="img" presStyleLbl="f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A5040CF-243F-4CAE-978B-E4F2D108D61A}" type="pres">
      <dgm:prSet presAssocID="{53C4B871-0C58-4369-8705-0080F49E875B}" presName="text" presStyleLbl="node1" presStyleIdx="2" presStyleCnt="6">
        <dgm:presLayoutVars>
          <dgm:bulletEnabled val="1"/>
        </dgm:presLayoutVars>
      </dgm:prSet>
      <dgm:spPr/>
    </dgm:pt>
    <dgm:pt modelId="{C4288F44-9F74-4197-B5CC-ED2DAAA92CC2}" type="pres">
      <dgm:prSet presAssocID="{AF2F843B-9017-4675-8685-7615545992B9}" presName="spacer" presStyleCnt="0"/>
      <dgm:spPr/>
    </dgm:pt>
    <dgm:pt modelId="{87EFAAEC-671C-42E2-B4B9-C9F464990EAE}" type="pres">
      <dgm:prSet presAssocID="{4A988E6F-5A2C-4895-83F6-49C82D3CCB55}" presName="comp" presStyleCnt="0"/>
      <dgm:spPr/>
    </dgm:pt>
    <dgm:pt modelId="{D6C023DE-E793-435D-B941-AA9DB5F4122D}" type="pres">
      <dgm:prSet presAssocID="{4A988E6F-5A2C-4895-83F6-49C82D3CCB55}" presName="box" presStyleLbl="node1" presStyleIdx="3" presStyleCnt="6"/>
      <dgm:spPr/>
    </dgm:pt>
    <dgm:pt modelId="{31D5ACC5-F951-4D7A-82FB-F4ADF7E5CC19}" type="pres">
      <dgm:prSet presAssocID="{4A988E6F-5A2C-4895-83F6-49C82D3CCB55}" presName="img" presStyleLbl="f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BAFD818-9413-4AD1-A1CE-02CEDD9B789E}" type="pres">
      <dgm:prSet presAssocID="{4A988E6F-5A2C-4895-83F6-49C82D3CCB55}" presName="text" presStyleLbl="node1" presStyleIdx="3" presStyleCnt="6">
        <dgm:presLayoutVars>
          <dgm:bulletEnabled val="1"/>
        </dgm:presLayoutVars>
      </dgm:prSet>
      <dgm:spPr/>
    </dgm:pt>
    <dgm:pt modelId="{AB0817A9-0B75-40D4-BFDB-E8AEC8B9297B}" type="pres">
      <dgm:prSet presAssocID="{969FF36E-E8DA-44A1-A185-F465359F6544}" presName="spacer" presStyleCnt="0"/>
      <dgm:spPr/>
    </dgm:pt>
    <dgm:pt modelId="{9AAC24F4-7B9F-45A0-981A-ED09A41F69FC}" type="pres">
      <dgm:prSet presAssocID="{60BF546F-79D2-4750-A940-FDF36AADD987}" presName="comp" presStyleCnt="0"/>
      <dgm:spPr/>
    </dgm:pt>
    <dgm:pt modelId="{2A6ECA1E-4404-4E83-8FEB-7766960867E8}" type="pres">
      <dgm:prSet presAssocID="{60BF546F-79D2-4750-A940-FDF36AADD987}" presName="box" presStyleLbl="node1" presStyleIdx="4" presStyleCnt="6"/>
      <dgm:spPr/>
    </dgm:pt>
    <dgm:pt modelId="{C8417323-01F4-421D-A8D4-223D8A14EF69}" type="pres">
      <dgm:prSet presAssocID="{60BF546F-79D2-4750-A940-FDF36AADD987}" presName="img" presStyleLbl="f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DAEBF3B-65D1-4B52-8FB9-5C9F07ED5824}" type="pres">
      <dgm:prSet presAssocID="{60BF546F-79D2-4750-A940-FDF36AADD987}" presName="text" presStyleLbl="node1" presStyleIdx="4" presStyleCnt="6">
        <dgm:presLayoutVars>
          <dgm:bulletEnabled val="1"/>
        </dgm:presLayoutVars>
      </dgm:prSet>
      <dgm:spPr/>
    </dgm:pt>
    <dgm:pt modelId="{09460408-025A-4B09-BA67-21C70B1AD149}" type="pres">
      <dgm:prSet presAssocID="{8A24CD82-90AE-4CFD-94C0-DEFB72BDAECF}" presName="spacer" presStyleCnt="0"/>
      <dgm:spPr/>
    </dgm:pt>
    <dgm:pt modelId="{1964606F-0D37-4428-827D-A6CBD492AD8D}" type="pres">
      <dgm:prSet presAssocID="{29291453-1D65-469F-BCCD-5173E6E8FD5D}" presName="comp" presStyleCnt="0"/>
      <dgm:spPr/>
    </dgm:pt>
    <dgm:pt modelId="{41776323-FA09-484F-8F01-8717F0293C9C}" type="pres">
      <dgm:prSet presAssocID="{29291453-1D65-469F-BCCD-5173E6E8FD5D}" presName="box" presStyleLbl="node1" presStyleIdx="5" presStyleCnt="6"/>
      <dgm:spPr/>
    </dgm:pt>
    <dgm:pt modelId="{3E66A8D0-DDAD-4DD9-B8C7-0CF8E2C1556C}" type="pres">
      <dgm:prSet presAssocID="{29291453-1D65-469F-BCCD-5173E6E8FD5D}" presName="img" presStyleLbl="fgImgPlace1" presStyleIdx="5" presStyleCnt="6"/>
      <dgm:spPr>
        <a:blipFill rotWithShape="1">
          <a:blip xmlns:r="http://schemas.openxmlformats.org/officeDocument/2006/relationships" r:embed="rId6"/>
          <a:srcRect/>
          <a:stretch>
            <a:fillRect l="-18000" r="-18000"/>
          </a:stretch>
        </a:blipFill>
      </dgm:spPr>
    </dgm:pt>
    <dgm:pt modelId="{F98DFE24-796F-422B-9210-7500B5FEE19C}" type="pres">
      <dgm:prSet presAssocID="{29291453-1D65-469F-BCCD-5173E6E8FD5D}" presName="text" presStyleLbl="node1" presStyleIdx="5" presStyleCnt="6">
        <dgm:presLayoutVars>
          <dgm:bulletEnabled val="1"/>
        </dgm:presLayoutVars>
      </dgm:prSet>
      <dgm:spPr/>
    </dgm:pt>
  </dgm:ptLst>
  <dgm:cxnLst>
    <dgm:cxn modelId="{154B2605-D31B-4A61-ADC0-8771A0F6DB89}" srcId="{69B34094-EF24-462F-B5C7-CA182658148E}" destId="{4A988E6F-5A2C-4895-83F6-49C82D3CCB55}" srcOrd="3" destOrd="0" parTransId="{B92BE590-681E-4532-A59B-777336EF597A}" sibTransId="{969FF36E-E8DA-44A1-A185-F465359F6544}"/>
    <dgm:cxn modelId="{1ADAF118-BCDD-4001-976C-2AC01BA97ACD}" type="presOf" srcId="{E3ECA8BC-908E-42A1-B645-561B3E2263D4}" destId="{76370928-106E-4E81-B3FB-5DE94319F01B}" srcOrd="0" destOrd="1" presId="urn:microsoft.com/office/officeart/2005/8/layout/vList4"/>
    <dgm:cxn modelId="{C2ADBB1A-8906-4A5C-BD3C-42026BAA7DF0}" type="presOf" srcId="{8E55369E-F168-4C4E-A560-F8C77F66F4AE}" destId="{4E7762B0-CCC8-4D2F-AF90-7A240801EBE2}" srcOrd="0" destOrd="1" presId="urn:microsoft.com/office/officeart/2005/8/layout/vList4"/>
    <dgm:cxn modelId="{5D34AF21-DE73-4461-ABA5-72867AE6037A}" srcId="{4A988E6F-5A2C-4895-83F6-49C82D3CCB55}" destId="{14C8A91A-029E-400C-9212-4365C0DC0F2B}" srcOrd="1" destOrd="0" parTransId="{3213D654-08BA-43BE-BB1C-D2A05940932A}" sibTransId="{8BB144D2-1593-48DE-A6D5-5FC900289198}"/>
    <dgm:cxn modelId="{769D8F23-97B1-4437-8711-E4CE5D077C61}" type="presOf" srcId="{4A988E6F-5A2C-4895-83F6-49C82D3CCB55}" destId="{D6C023DE-E793-435D-B941-AA9DB5F4122D}" srcOrd="0" destOrd="0" presId="urn:microsoft.com/office/officeart/2005/8/layout/vList4"/>
    <dgm:cxn modelId="{23E21724-6410-4005-988B-FF2ED1B6C97A}" type="presOf" srcId="{787594F1-3425-4201-8AB6-E894EEF236A4}" destId="{1DB6544D-875F-429F-8970-19E8895CCCD0}" srcOrd="1" destOrd="0" presId="urn:microsoft.com/office/officeart/2005/8/layout/vList4"/>
    <dgm:cxn modelId="{00892225-DF4B-4907-B79D-349498B64D15}" srcId="{53C4B871-0C58-4369-8705-0080F49E875B}" destId="{E75B489B-77C1-4A98-96DE-FE114B0FF80B}" srcOrd="1" destOrd="0" parTransId="{D058BFD7-AC66-4A03-A57C-2B943CCE4B00}" sibTransId="{3278F0CA-44EC-4E6C-B953-85A3C2797B2E}"/>
    <dgm:cxn modelId="{0B42C529-D5DA-478D-BB39-E6E7E477F0B8}" type="presOf" srcId="{69B34094-EF24-462F-B5C7-CA182658148E}" destId="{9080E0D7-3645-4631-9EAE-79A9BF6760E1}" srcOrd="0" destOrd="0" presId="urn:microsoft.com/office/officeart/2005/8/layout/vList4"/>
    <dgm:cxn modelId="{E6D9F22C-832D-4959-9AFC-F91C91236015}" type="presOf" srcId="{AE043AB3-C3A0-40A3-AB5D-5835BA60E9EF}" destId="{D6C023DE-E793-435D-B941-AA9DB5F4122D}" srcOrd="0" destOrd="1" presId="urn:microsoft.com/office/officeart/2005/8/layout/vList4"/>
    <dgm:cxn modelId="{06CB603B-95F1-40B0-8C5F-2E8F33751748}" srcId="{84980109-D9C8-491C-A1AD-0E3C834849FA}" destId="{E3ECA8BC-908E-42A1-B645-561B3E2263D4}" srcOrd="0" destOrd="0" parTransId="{22D6A8BF-DA9A-4B55-85F8-7C711C62A5D3}" sibTransId="{3724EEF4-4867-4C22-ADDA-AAF5B97EB3BA}"/>
    <dgm:cxn modelId="{670AF85E-476D-437F-A4EB-2497369D70C3}" srcId="{69B34094-EF24-462F-B5C7-CA182658148E}" destId="{84980109-D9C8-491C-A1AD-0E3C834849FA}" srcOrd="1" destOrd="0" parTransId="{FFE71B13-5096-42C1-85DA-CA50F3F76F9A}" sibTransId="{C7DD2689-9F88-41FB-BD2C-CB3A51748E07}"/>
    <dgm:cxn modelId="{5306C967-0043-4D3F-9B40-078F1D5B6CC7}" type="presOf" srcId="{14C8A91A-029E-400C-9212-4365C0DC0F2B}" destId="{EBAFD818-9413-4AD1-A1CE-02CEDD9B789E}" srcOrd="1" destOrd="2" presId="urn:microsoft.com/office/officeart/2005/8/layout/vList4"/>
    <dgm:cxn modelId="{8266704B-A3B4-4AF8-B902-CC5800FFC7E8}" type="presOf" srcId="{E4F72937-0DE9-4B49-89BC-D8740655C702}" destId="{DA5040CF-243F-4CAE-978B-E4F2D108D61A}" srcOrd="1" destOrd="1" presId="urn:microsoft.com/office/officeart/2005/8/layout/vList4"/>
    <dgm:cxn modelId="{D455E54D-8099-448A-9AB1-82854D7F52E3}" srcId="{84980109-D9C8-491C-A1AD-0E3C834849FA}" destId="{D50E2F0B-E069-4510-9362-64D8CD8EDCB7}" srcOrd="1" destOrd="0" parTransId="{90054E83-0AA1-400B-A794-B9A282B702A2}" sibTransId="{0F67C4C2-7D53-41A2-A8E1-DA9AFAD005CC}"/>
    <dgm:cxn modelId="{01AE8052-2164-4E41-B6DE-575183B0C586}" type="presOf" srcId="{E75B489B-77C1-4A98-96DE-FE114B0FF80B}" destId="{6444FEF5-994B-42D5-BDD1-CFECEA52A9E7}" srcOrd="0" destOrd="2" presId="urn:microsoft.com/office/officeart/2005/8/layout/vList4"/>
    <dgm:cxn modelId="{2105FA76-BA76-4E4D-A183-85C88C424AE8}" type="presOf" srcId="{84980109-D9C8-491C-A1AD-0E3C834849FA}" destId="{76370928-106E-4E81-B3FB-5DE94319F01B}" srcOrd="0" destOrd="0" presId="urn:microsoft.com/office/officeart/2005/8/layout/vList4"/>
    <dgm:cxn modelId="{09561279-502C-441D-9184-8D282225F3D4}" srcId="{787594F1-3425-4201-8AB6-E894EEF236A4}" destId="{161C18A6-5BE9-44B3-B50A-D89F13B24AAA}" srcOrd="1" destOrd="0" parTransId="{BBCADFFF-A3EB-4C11-96E8-2A2F752D7C75}" sibTransId="{C10C2250-BF85-48FB-AEC1-A6741922C9E8}"/>
    <dgm:cxn modelId="{F5536B81-1DBB-4B29-AD88-ED0089C7972F}" type="presOf" srcId="{D50E2F0B-E069-4510-9362-64D8CD8EDCB7}" destId="{1E5784E7-6821-4720-81E0-40B312E26D2F}" srcOrd="1" destOrd="2" presId="urn:microsoft.com/office/officeart/2005/8/layout/vList4"/>
    <dgm:cxn modelId="{CF07A781-A787-4CFF-9671-551C279CE420}" srcId="{787594F1-3425-4201-8AB6-E894EEF236A4}" destId="{8E55369E-F168-4C4E-A560-F8C77F66F4AE}" srcOrd="0" destOrd="0" parTransId="{815772B6-EE4A-4D19-A086-642B28B5B4E8}" sibTransId="{293E1981-3DA0-44A8-ACD0-3DA787583D68}"/>
    <dgm:cxn modelId="{47B09586-7D23-4A13-9CD6-D0E160677235}" type="presOf" srcId="{D50E2F0B-E069-4510-9362-64D8CD8EDCB7}" destId="{76370928-106E-4E81-B3FB-5DE94319F01B}" srcOrd="0" destOrd="2" presId="urn:microsoft.com/office/officeart/2005/8/layout/vList4"/>
    <dgm:cxn modelId="{587FB186-B2E2-4832-A073-6F717CE197D3}" srcId="{53C4B871-0C58-4369-8705-0080F49E875B}" destId="{E4F72937-0DE9-4B49-89BC-D8740655C702}" srcOrd="0" destOrd="0" parTransId="{FB47803C-5E9C-478B-BA70-8A917D8FDC95}" sibTransId="{9C9672D1-F1E3-4FAB-832A-AD6BED6ABB87}"/>
    <dgm:cxn modelId="{AA699D8F-4D4F-4CCA-BCCD-0B69A8F5265D}" type="presOf" srcId="{787594F1-3425-4201-8AB6-E894EEF236A4}" destId="{4E7762B0-CCC8-4D2F-AF90-7A240801EBE2}" srcOrd="0" destOrd="0" presId="urn:microsoft.com/office/officeart/2005/8/layout/vList4"/>
    <dgm:cxn modelId="{524FC19D-AD11-4038-A15C-A2944CB36DD3}" type="presOf" srcId="{AE043AB3-C3A0-40A3-AB5D-5835BA60E9EF}" destId="{EBAFD818-9413-4AD1-A1CE-02CEDD9B789E}" srcOrd="1" destOrd="1" presId="urn:microsoft.com/office/officeart/2005/8/layout/vList4"/>
    <dgm:cxn modelId="{234307A0-E4FE-45AF-8527-22A1F4704455}" type="presOf" srcId="{8E55369E-F168-4C4E-A560-F8C77F66F4AE}" destId="{1DB6544D-875F-429F-8970-19E8895CCCD0}" srcOrd="1" destOrd="1" presId="urn:microsoft.com/office/officeart/2005/8/layout/vList4"/>
    <dgm:cxn modelId="{AB9490A2-CCF1-4613-AE63-87EB8A187291}" srcId="{69B34094-EF24-462F-B5C7-CA182658148E}" destId="{29291453-1D65-469F-BCCD-5173E6E8FD5D}" srcOrd="5" destOrd="0" parTransId="{514831C7-42A7-44BB-BEA0-87A64F6CB5AA}" sibTransId="{11674B1E-EE0D-4E6E-82CD-A222216FF1BF}"/>
    <dgm:cxn modelId="{5F2ACFAA-0049-40C7-8FB5-507A5FBE6BDD}" type="presOf" srcId="{161C18A6-5BE9-44B3-B50A-D89F13B24AAA}" destId="{1DB6544D-875F-429F-8970-19E8895CCCD0}" srcOrd="1" destOrd="2" presId="urn:microsoft.com/office/officeart/2005/8/layout/vList4"/>
    <dgm:cxn modelId="{2912D6B8-B414-4C89-BAD4-355DF0F2660F}" srcId="{69B34094-EF24-462F-B5C7-CA182658148E}" destId="{53C4B871-0C58-4369-8705-0080F49E875B}" srcOrd="2" destOrd="0" parTransId="{C2C37680-627D-4C21-A087-E98EA72DDD79}" sibTransId="{AF2F843B-9017-4675-8685-7615545992B9}"/>
    <dgm:cxn modelId="{C4211FBA-703B-47CD-87A5-6EBD540A3B86}" type="presOf" srcId="{29291453-1D65-469F-BCCD-5173E6E8FD5D}" destId="{41776323-FA09-484F-8F01-8717F0293C9C}" srcOrd="0" destOrd="0" presId="urn:microsoft.com/office/officeart/2005/8/layout/vList4"/>
    <dgm:cxn modelId="{2B7CE8BA-557B-4252-82BD-FB8FC56FD175}" type="presOf" srcId="{E3ECA8BC-908E-42A1-B645-561B3E2263D4}" destId="{1E5784E7-6821-4720-81E0-40B312E26D2F}" srcOrd="1" destOrd="1" presId="urn:microsoft.com/office/officeart/2005/8/layout/vList4"/>
    <dgm:cxn modelId="{B5DBB5BB-66E9-4707-9540-C53C4B6F33FD}" type="presOf" srcId="{E4F72937-0DE9-4B49-89BC-D8740655C702}" destId="{6444FEF5-994B-42D5-BDD1-CFECEA52A9E7}" srcOrd="0" destOrd="1" presId="urn:microsoft.com/office/officeart/2005/8/layout/vList4"/>
    <dgm:cxn modelId="{CC9914BE-07D3-4A01-AE54-8BBDBE056B2F}" type="presOf" srcId="{161C18A6-5BE9-44B3-B50A-D89F13B24AAA}" destId="{4E7762B0-CCC8-4D2F-AF90-7A240801EBE2}" srcOrd="0" destOrd="2" presId="urn:microsoft.com/office/officeart/2005/8/layout/vList4"/>
    <dgm:cxn modelId="{BCAB4DC3-2BA0-4627-BC9B-BBC799EE321D}" type="presOf" srcId="{53C4B871-0C58-4369-8705-0080F49E875B}" destId="{6444FEF5-994B-42D5-BDD1-CFECEA52A9E7}" srcOrd="0" destOrd="0" presId="urn:microsoft.com/office/officeart/2005/8/layout/vList4"/>
    <dgm:cxn modelId="{90D074C5-8D8C-4B22-AA81-D0F4E38C212D}" type="presOf" srcId="{53C4B871-0C58-4369-8705-0080F49E875B}" destId="{DA5040CF-243F-4CAE-978B-E4F2D108D61A}" srcOrd="1" destOrd="0" presId="urn:microsoft.com/office/officeart/2005/8/layout/vList4"/>
    <dgm:cxn modelId="{CFE0F0CF-4244-4AB9-985B-3A038305C1A3}" type="presOf" srcId="{60BF546F-79D2-4750-A940-FDF36AADD987}" destId="{2A6ECA1E-4404-4E83-8FEB-7766960867E8}" srcOrd="0" destOrd="0" presId="urn:microsoft.com/office/officeart/2005/8/layout/vList4"/>
    <dgm:cxn modelId="{EA267FD7-B69C-4139-8016-F13CDCC471F1}" type="presOf" srcId="{84980109-D9C8-491C-A1AD-0E3C834849FA}" destId="{1E5784E7-6821-4720-81E0-40B312E26D2F}" srcOrd="1" destOrd="0" presId="urn:microsoft.com/office/officeart/2005/8/layout/vList4"/>
    <dgm:cxn modelId="{2D45E0DE-05B2-4D98-A3F8-8D9B5A443F73}" type="presOf" srcId="{14C8A91A-029E-400C-9212-4365C0DC0F2B}" destId="{D6C023DE-E793-435D-B941-AA9DB5F4122D}" srcOrd="0" destOrd="2" presId="urn:microsoft.com/office/officeart/2005/8/layout/vList4"/>
    <dgm:cxn modelId="{E767B3E8-D8EC-4A4B-BDA1-D4475A3D0600}" type="presOf" srcId="{60BF546F-79D2-4750-A940-FDF36AADD987}" destId="{2DAEBF3B-65D1-4B52-8FB9-5C9F07ED5824}" srcOrd="1" destOrd="0" presId="urn:microsoft.com/office/officeart/2005/8/layout/vList4"/>
    <dgm:cxn modelId="{76A658EF-B4C6-4C72-BEF6-B8436B9AD620}" srcId="{4A988E6F-5A2C-4895-83F6-49C82D3CCB55}" destId="{AE043AB3-C3A0-40A3-AB5D-5835BA60E9EF}" srcOrd="0" destOrd="0" parTransId="{375DADA8-70CF-4A79-B8F0-73930CF5E574}" sibTransId="{047FCA80-F0E8-445B-BD96-64D330B1E720}"/>
    <dgm:cxn modelId="{5B212BF0-D8A0-457B-8E12-79E24375018E}" srcId="{69B34094-EF24-462F-B5C7-CA182658148E}" destId="{60BF546F-79D2-4750-A940-FDF36AADD987}" srcOrd="4" destOrd="0" parTransId="{E6FEA0D4-63AD-42AE-B18D-B91D1CE088E4}" sibTransId="{8A24CD82-90AE-4CFD-94C0-DEFB72BDAECF}"/>
    <dgm:cxn modelId="{26B3FEF2-6FDB-4057-8D2F-785448D45B5C}" type="presOf" srcId="{29291453-1D65-469F-BCCD-5173E6E8FD5D}" destId="{F98DFE24-796F-422B-9210-7500B5FEE19C}" srcOrd="1" destOrd="0" presId="urn:microsoft.com/office/officeart/2005/8/layout/vList4"/>
    <dgm:cxn modelId="{498D06F4-A658-4079-9D1C-D9D8E445776D}" type="presOf" srcId="{4A988E6F-5A2C-4895-83F6-49C82D3CCB55}" destId="{EBAFD818-9413-4AD1-A1CE-02CEDD9B789E}" srcOrd="1" destOrd="0" presId="urn:microsoft.com/office/officeart/2005/8/layout/vList4"/>
    <dgm:cxn modelId="{39C8B9F9-374E-47AE-8FE7-BC1276376CAD}" type="presOf" srcId="{E75B489B-77C1-4A98-96DE-FE114B0FF80B}" destId="{DA5040CF-243F-4CAE-978B-E4F2D108D61A}" srcOrd="1" destOrd="2" presId="urn:microsoft.com/office/officeart/2005/8/layout/vList4"/>
    <dgm:cxn modelId="{B98573FE-9C51-41B7-941E-3EBE75422831}" srcId="{69B34094-EF24-462F-B5C7-CA182658148E}" destId="{787594F1-3425-4201-8AB6-E894EEF236A4}" srcOrd="0" destOrd="0" parTransId="{B45C4364-FB7A-4E21-B05B-1FFDD454CE1A}" sibTransId="{DFAC5ECF-5B5D-4114-A9D3-43D74B8D89F1}"/>
    <dgm:cxn modelId="{3D3167B8-48EA-4DC6-A072-3B581D2695C9}" type="presParOf" srcId="{9080E0D7-3645-4631-9EAE-79A9BF6760E1}" destId="{34C5984D-4342-46AB-A554-34B04298A451}" srcOrd="0" destOrd="0" presId="urn:microsoft.com/office/officeart/2005/8/layout/vList4"/>
    <dgm:cxn modelId="{52BD04AC-7836-46C3-96F4-AAF5F7442184}" type="presParOf" srcId="{34C5984D-4342-46AB-A554-34B04298A451}" destId="{4E7762B0-CCC8-4D2F-AF90-7A240801EBE2}" srcOrd="0" destOrd="0" presId="urn:microsoft.com/office/officeart/2005/8/layout/vList4"/>
    <dgm:cxn modelId="{F4B89BA2-655F-4263-ABB6-45253C146634}" type="presParOf" srcId="{34C5984D-4342-46AB-A554-34B04298A451}" destId="{F4F94DF4-40BB-4848-ACA3-A771FCB0F93C}" srcOrd="1" destOrd="0" presId="urn:microsoft.com/office/officeart/2005/8/layout/vList4"/>
    <dgm:cxn modelId="{8722CAA4-63BA-4C73-AFD7-25E1785D7260}" type="presParOf" srcId="{34C5984D-4342-46AB-A554-34B04298A451}" destId="{1DB6544D-875F-429F-8970-19E8895CCCD0}" srcOrd="2" destOrd="0" presId="urn:microsoft.com/office/officeart/2005/8/layout/vList4"/>
    <dgm:cxn modelId="{A98B3320-F603-4BF2-A20A-F81BECFDC062}" type="presParOf" srcId="{9080E0D7-3645-4631-9EAE-79A9BF6760E1}" destId="{A39EE256-8638-4E9A-89B2-42BA2F33A281}" srcOrd="1" destOrd="0" presId="urn:microsoft.com/office/officeart/2005/8/layout/vList4"/>
    <dgm:cxn modelId="{48C648C7-2D31-499F-93F9-77FEE877ABDC}" type="presParOf" srcId="{9080E0D7-3645-4631-9EAE-79A9BF6760E1}" destId="{AB41787C-3E48-433F-BEBB-9651C8581A36}" srcOrd="2" destOrd="0" presId="urn:microsoft.com/office/officeart/2005/8/layout/vList4"/>
    <dgm:cxn modelId="{77D6804F-FE5F-4EBD-BA22-21E8B2DDE3C5}" type="presParOf" srcId="{AB41787C-3E48-433F-BEBB-9651C8581A36}" destId="{76370928-106E-4E81-B3FB-5DE94319F01B}" srcOrd="0" destOrd="0" presId="urn:microsoft.com/office/officeart/2005/8/layout/vList4"/>
    <dgm:cxn modelId="{0C7A97D3-8ABE-4511-97C7-39350F89AEC1}" type="presParOf" srcId="{AB41787C-3E48-433F-BEBB-9651C8581A36}" destId="{F5BCB7C4-1607-4E75-8217-8CEB81328A28}" srcOrd="1" destOrd="0" presId="urn:microsoft.com/office/officeart/2005/8/layout/vList4"/>
    <dgm:cxn modelId="{B92B3F63-181A-42A1-8617-E7D610B7F3A6}" type="presParOf" srcId="{AB41787C-3E48-433F-BEBB-9651C8581A36}" destId="{1E5784E7-6821-4720-81E0-40B312E26D2F}" srcOrd="2" destOrd="0" presId="urn:microsoft.com/office/officeart/2005/8/layout/vList4"/>
    <dgm:cxn modelId="{E923E24B-BCFE-4C0E-9320-78568CE228E0}" type="presParOf" srcId="{9080E0D7-3645-4631-9EAE-79A9BF6760E1}" destId="{63817C56-270C-4994-87B9-AC01D98AF195}" srcOrd="3" destOrd="0" presId="urn:microsoft.com/office/officeart/2005/8/layout/vList4"/>
    <dgm:cxn modelId="{437ED039-0C4E-4A63-8EF1-A4F8EC8766EF}" type="presParOf" srcId="{9080E0D7-3645-4631-9EAE-79A9BF6760E1}" destId="{7BFE770C-C97E-4635-8123-2A6BFE86D40E}" srcOrd="4" destOrd="0" presId="urn:microsoft.com/office/officeart/2005/8/layout/vList4"/>
    <dgm:cxn modelId="{B26229F0-B977-4933-83E1-A19D305248F3}" type="presParOf" srcId="{7BFE770C-C97E-4635-8123-2A6BFE86D40E}" destId="{6444FEF5-994B-42D5-BDD1-CFECEA52A9E7}" srcOrd="0" destOrd="0" presId="urn:microsoft.com/office/officeart/2005/8/layout/vList4"/>
    <dgm:cxn modelId="{E620413B-0663-405C-941B-DAC28EE228E4}" type="presParOf" srcId="{7BFE770C-C97E-4635-8123-2A6BFE86D40E}" destId="{C780B895-50C8-4FFE-ADAF-08F263C24D16}" srcOrd="1" destOrd="0" presId="urn:microsoft.com/office/officeart/2005/8/layout/vList4"/>
    <dgm:cxn modelId="{764E13A9-B82D-49DE-8BED-4FA7FE2B6493}" type="presParOf" srcId="{7BFE770C-C97E-4635-8123-2A6BFE86D40E}" destId="{DA5040CF-243F-4CAE-978B-E4F2D108D61A}" srcOrd="2" destOrd="0" presId="urn:microsoft.com/office/officeart/2005/8/layout/vList4"/>
    <dgm:cxn modelId="{3DF2246D-6A3D-452A-B276-8C0147076747}" type="presParOf" srcId="{9080E0D7-3645-4631-9EAE-79A9BF6760E1}" destId="{C4288F44-9F74-4197-B5CC-ED2DAAA92CC2}" srcOrd="5" destOrd="0" presId="urn:microsoft.com/office/officeart/2005/8/layout/vList4"/>
    <dgm:cxn modelId="{65F0C5F2-5B9C-49D9-AEE9-350F9CD813B2}" type="presParOf" srcId="{9080E0D7-3645-4631-9EAE-79A9BF6760E1}" destId="{87EFAAEC-671C-42E2-B4B9-C9F464990EAE}" srcOrd="6" destOrd="0" presId="urn:microsoft.com/office/officeart/2005/8/layout/vList4"/>
    <dgm:cxn modelId="{AA273195-4ABB-4D8B-9B3D-92A7850E3FB0}" type="presParOf" srcId="{87EFAAEC-671C-42E2-B4B9-C9F464990EAE}" destId="{D6C023DE-E793-435D-B941-AA9DB5F4122D}" srcOrd="0" destOrd="0" presId="urn:microsoft.com/office/officeart/2005/8/layout/vList4"/>
    <dgm:cxn modelId="{7E8181BC-6133-49BB-8015-EC0864A79C43}" type="presParOf" srcId="{87EFAAEC-671C-42E2-B4B9-C9F464990EAE}" destId="{31D5ACC5-F951-4D7A-82FB-F4ADF7E5CC19}" srcOrd="1" destOrd="0" presId="urn:microsoft.com/office/officeart/2005/8/layout/vList4"/>
    <dgm:cxn modelId="{D571B079-AA10-4CA4-BED2-CF48AAF49E30}" type="presParOf" srcId="{87EFAAEC-671C-42E2-B4B9-C9F464990EAE}" destId="{EBAFD818-9413-4AD1-A1CE-02CEDD9B789E}" srcOrd="2" destOrd="0" presId="urn:microsoft.com/office/officeart/2005/8/layout/vList4"/>
    <dgm:cxn modelId="{BEB80A8A-5D2A-406C-97A3-CC4F37CA416E}" type="presParOf" srcId="{9080E0D7-3645-4631-9EAE-79A9BF6760E1}" destId="{AB0817A9-0B75-40D4-BFDB-E8AEC8B9297B}" srcOrd="7" destOrd="0" presId="urn:microsoft.com/office/officeart/2005/8/layout/vList4"/>
    <dgm:cxn modelId="{D9F2DAD5-16B9-49D5-A414-B2C87B22E37A}" type="presParOf" srcId="{9080E0D7-3645-4631-9EAE-79A9BF6760E1}" destId="{9AAC24F4-7B9F-45A0-981A-ED09A41F69FC}" srcOrd="8" destOrd="0" presId="urn:microsoft.com/office/officeart/2005/8/layout/vList4"/>
    <dgm:cxn modelId="{7223CA78-90C5-46FE-BBC8-AAB2A43FAE2C}" type="presParOf" srcId="{9AAC24F4-7B9F-45A0-981A-ED09A41F69FC}" destId="{2A6ECA1E-4404-4E83-8FEB-7766960867E8}" srcOrd="0" destOrd="0" presId="urn:microsoft.com/office/officeart/2005/8/layout/vList4"/>
    <dgm:cxn modelId="{F32CFA25-E6CF-4ABE-9469-B5D4361E86F1}" type="presParOf" srcId="{9AAC24F4-7B9F-45A0-981A-ED09A41F69FC}" destId="{C8417323-01F4-421D-A8D4-223D8A14EF69}" srcOrd="1" destOrd="0" presId="urn:microsoft.com/office/officeart/2005/8/layout/vList4"/>
    <dgm:cxn modelId="{C1786E0E-741C-4B93-B238-051B15024369}" type="presParOf" srcId="{9AAC24F4-7B9F-45A0-981A-ED09A41F69FC}" destId="{2DAEBF3B-65D1-4B52-8FB9-5C9F07ED5824}" srcOrd="2" destOrd="0" presId="urn:microsoft.com/office/officeart/2005/8/layout/vList4"/>
    <dgm:cxn modelId="{076956A4-FAA4-477E-B90C-71E74E03B3A0}" type="presParOf" srcId="{9080E0D7-3645-4631-9EAE-79A9BF6760E1}" destId="{09460408-025A-4B09-BA67-21C70B1AD149}" srcOrd="9" destOrd="0" presId="urn:microsoft.com/office/officeart/2005/8/layout/vList4"/>
    <dgm:cxn modelId="{6E5ED83E-3015-4D22-ADC7-C5240C54E4D7}" type="presParOf" srcId="{9080E0D7-3645-4631-9EAE-79A9BF6760E1}" destId="{1964606F-0D37-4428-827D-A6CBD492AD8D}" srcOrd="10" destOrd="0" presId="urn:microsoft.com/office/officeart/2005/8/layout/vList4"/>
    <dgm:cxn modelId="{4E6BA1F4-06B2-41F8-B629-E6C2211F0042}" type="presParOf" srcId="{1964606F-0D37-4428-827D-A6CBD492AD8D}" destId="{41776323-FA09-484F-8F01-8717F0293C9C}" srcOrd="0" destOrd="0" presId="urn:microsoft.com/office/officeart/2005/8/layout/vList4"/>
    <dgm:cxn modelId="{5363803B-B2B4-42F7-AD7E-E724EFF57211}" type="presParOf" srcId="{1964606F-0D37-4428-827D-A6CBD492AD8D}" destId="{3E66A8D0-DDAD-4DD9-B8C7-0CF8E2C1556C}" srcOrd="1" destOrd="0" presId="urn:microsoft.com/office/officeart/2005/8/layout/vList4"/>
    <dgm:cxn modelId="{9E3316E1-F907-44FE-8BCF-619F71D48AEB}" type="presParOf" srcId="{1964606F-0D37-4428-827D-A6CBD492AD8D}" destId="{F98DFE24-796F-422B-9210-7500B5FEE19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7762B0-CCC8-4D2F-AF90-7A240801EBE2}">
      <dsp:nvSpPr>
        <dsp:cNvPr id="0" name=""/>
        <dsp:cNvSpPr/>
      </dsp:nvSpPr>
      <dsp:spPr>
        <a:xfrm>
          <a:off x="0" y="0"/>
          <a:ext cx="4900863" cy="7925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First draft of the roadmap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AMR Working Group retreat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Internal cross-Divisional input</a:t>
          </a:r>
        </a:p>
      </dsp:txBody>
      <dsp:txXfrm>
        <a:off x="1059431" y="0"/>
        <a:ext cx="3841431" cy="792589"/>
      </dsp:txXfrm>
    </dsp:sp>
    <dsp:sp modelId="{F4F94DF4-40BB-4848-ACA3-A771FCB0F93C}">
      <dsp:nvSpPr>
        <dsp:cNvPr id="0" name=""/>
        <dsp:cNvSpPr/>
      </dsp:nvSpPr>
      <dsp:spPr>
        <a:xfrm>
          <a:off x="79258" y="79258"/>
          <a:ext cx="980172" cy="63407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370928-106E-4E81-B3FB-5DE94319F01B}">
      <dsp:nvSpPr>
        <dsp:cNvPr id="0" name=""/>
        <dsp:cNvSpPr/>
      </dsp:nvSpPr>
      <dsp:spPr>
        <a:xfrm>
          <a:off x="0" y="871848"/>
          <a:ext cx="4900863" cy="7925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Technical consultations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External Experts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National focal points and partners</a:t>
          </a:r>
        </a:p>
      </dsp:txBody>
      <dsp:txXfrm>
        <a:off x="1059431" y="871848"/>
        <a:ext cx="3841431" cy="792589"/>
      </dsp:txXfrm>
    </dsp:sp>
    <dsp:sp modelId="{F5BCB7C4-1607-4E75-8217-8CEB81328A28}">
      <dsp:nvSpPr>
        <dsp:cNvPr id="0" name=""/>
        <dsp:cNvSpPr/>
      </dsp:nvSpPr>
      <dsp:spPr>
        <a:xfrm>
          <a:off x="79258" y="951107"/>
          <a:ext cx="980172" cy="63407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44FEF5-994B-42D5-BDD1-CFECEA52A9E7}">
      <dsp:nvSpPr>
        <dsp:cNvPr id="0" name=""/>
        <dsp:cNvSpPr/>
      </dsp:nvSpPr>
      <dsp:spPr>
        <a:xfrm>
          <a:off x="0" y="1743696"/>
          <a:ext cx="4900863" cy="7925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Subregional consultations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EU/EEA Member States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Central Asian Republics</a:t>
          </a:r>
        </a:p>
      </dsp:txBody>
      <dsp:txXfrm>
        <a:off x="1059431" y="1743696"/>
        <a:ext cx="3841431" cy="792589"/>
      </dsp:txXfrm>
    </dsp:sp>
    <dsp:sp modelId="{C780B895-50C8-4FFE-ADAF-08F263C24D16}">
      <dsp:nvSpPr>
        <dsp:cNvPr id="0" name=""/>
        <dsp:cNvSpPr/>
      </dsp:nvSpPr>
      <dsp:spPr>
        <a:xfrm>
          <a:off x="79258" y="1822955"/>
          <a:ext cx="980172" cy="63407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C023DE-E793-435D-B941-AA9DB5F4122D}">
      <dsp:nvSpPr>
        <dsp:cNvPr id="0" name=""/>
        <dsp:cNvSpPr/>
      </dsp:nvSpPr>
      <dsp:spPr>
        <a:xfrm>
          <a:off x="0" y="2615544"/>
          <a:ext cx="4900863" cy="7925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Partner briefings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WHO Collaborating </a:t>
          </a:r>
          <a:r>
            <a:rPr lang="en-US" sz="1200" kern="1200" dirty="0" err="1"/>
            <a:t>Centres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Non-state Actors, Youth Alliances</a:t>
          </a:r>
        </a:p>
      </dsp:txBody>
      <dsp:txXfrm>
        <a:off x="1059431" y="2615544"/>
        <a:ext cx="3841431" cy="792589"/>
      </dsp:txXfrm>
    </dsp:sp>
    <dsp:sp modelId="{31D5ACC5-F951-4D7A-82FB-F4ADF7E5CC19}">
      <dsp:nvSpPr>
        <dsp:cNvPr id="0" name=""/>
        <dsp:cNvSpPr/>
      </dsp:nvSpPr>
      <dsp:spPr>
        <a:xfrm>
          <a:off x="79258" y="2694803"/>
          <a:ext cx="980172" cy="63407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6ECA1E-4404-4E83-8FEB-7766960867E8}">
      <dsp:nvSpPr>
        <dsp:cNvPr id="0" name=""/>
        <dsp:cNvSpPr/>
      </dsp:nvSpPr>
      <dsp:spPr>
        <a:xfrm>
          <a:off x="0" y="3487392"/>
          <a:ext cx="4900863" cy="7925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Official MS consultation</a:t>
          </a:r>
        </a:p>
      </dsp:txBody>
      <dsp:txXfrm>
        <a:off x="1059431" y="3487392"/>
        <a:ext cx="3841431" cy="792589"/>
      </dsp:txXfrm>
    </dsp:sp>
    <dsp:sp modelId="{C8417323-01F4-421D-A8D4-223D8A14EF69}">
      <dsp:nvSpPr>
        <dsp:cNvPr id="0" name=""/>
        <dsp:cNvSpPr/>
      </dsp:nvSpPr>
      <dsp:spPr>
        <a:xfrm>
          <a:off x="79258" y="3566651"/>
          <a:ext cx="980172" cy="63407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776323-FA09-484F-8F01-8717F0293C9C}">
      <dsp:nvSpPr>
        <dsp:cNvPr id="0" name=""/>
        <dsp:cNvSpPr/>
      </dsp:nvSpPr>
      <dsp:spPr>
        <a:xfrm>
          <a:off x="0" y="4359240"/>
          <a:ext cx="4900863" cy="7925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Adoption of AMR Roadmap at RC73</a:t>
          </a:r>
          <a:endParaRPr lang="en-DK" sz="1600" kern="1200" dirty="0"/>
        </a:p>
      </dsp:txBody>
      <dsp:txXfrm>
        <a:off x="1059431" y="4359240"/>
        <a:ext cx="3841431" cy="792589"/>
      </dsp:txXfrm>
    </dsp:sp>
    <dsp:sp modelId="{3E66A8D0-DDAD-4DD9-B8C7-0CF8E2C1556C}">
      <dsp:nvSpPr>
        <dsp:cNvPr id="0" name=""/>
        <dsp:cNvSpPr/>
      </dsp:nvSpPr>
      <dsp:spPr>
        <a:xfrm>
          <a:off x="79258" y="4438499"/>
          <a:ext cx="980172" cy="63407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/>
          <a:srcRect/>
          <a:stretch>
            <a:fillRect l="-18000" r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E8843-A7C4-432A-9F08-16396B59A19A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2C6CFA-711A-479C-88D9-264F221DC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4284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CDB66-C0F6-45B6-BFF5-4575694EFB28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DFC79-30DA-484F-85C8-36E397180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81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E4ECFC-207A-4244-8C69-69296D040E1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48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DFC79-30DA-484F-85C8-36E3971802A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493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DFC79-30DA-484F-85C8-36E3971802A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67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E4ECFC-207A-4244-8C69-69296D040E1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941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DD99B-2C7D-44B3-8C82-53BC931A89C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36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DFC79-30DA-484F-85C8-36E3971802A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38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0DD99B-2C7D-44B3-8C82-53BC931A89C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364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47BC-1A20-4903-B6BF-D23AB29AB181}" type="slidenum">
              <a:rPr lang="en-BE" smtClean="0"/>
              <a:t>13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313023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7DFC79-30DA-484F-85C8-36E3971802A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80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47BC-1A20-4903-B6BF-D23AB29AB181}" type="slidenum">
              <a:rPr lang="en-BE" smtClean="0"/>
              <a:t>16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27757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47BC-1A20-4903-B6BF-D23AB29AB181}" type="slidenum">
              <a:rPr lang="en-BE" smtClean="0"/>
              <a:t>17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15012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algn="ctr">
              <a:defRPr sz="1400">
                <a:solidFill>
                  <a:schemeClr val="accent4"/>
                </a:solidFill>
              </a:defRPr>
            </a:lvl1pPr>
          </a:lstStyle>
          <a:p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 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3"/>
            <a:ext cx="12191999" cy="1655999"/>
          </a:xfrm>
          <a:solidFill>
            <a:schemeClr val="tx2"/>
          </a:solidFill>
        </p:spPr>
        <p:txBody>
          <a:bodyPr lIns="468000" tIns="360000" rIns="360000" bIns="828000"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 style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lIns="0"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Name of Author  |  Function | Division | Country 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5831937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www.euro.who.int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9999" y="5440855"/>
            <a:ext cx="11211172" cy="288000"/>
          </a:xfrm>
        </p:spPr>
        <p:txBody>
          <a:bodyPr lIns="0" rIns="90000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E219EE-E5DE-4728-BDA0-C560E0EA4E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76841" y="462950"/>
            <a:ext cx="2052906" cy="112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261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Intro lar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4"/>
          </p:nvPr>
        </p:nvSpPr>
        <p:spPr bwMode="invGray"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D0CC27D-0020-48D4-9B6C-9E6EA0640D93}" type="datetime1">
              <a:rPr lang="en-GB" smtClean="0"/>
              <a:pPr/>
              <a:t>06/12/2023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 bwMode="invGray">
          <a:noFill/>
        </p:spPr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 bwMode="invGray">
          <a:noFill/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  <a:noFill/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invGray">
          <a:noFill/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 bwMode="invGray">
          <a:xfrm>
            <a:off x="479999" y="1800000"/>
            <a:ext cx="11226365" cy="4237200"/>
          </a:xfrm>
          <a:noFill/>
        </p:spPr>
        <p:txBody>
          <a:bodyPr lIns="0" tIns="0" rIns="0" bIns="0"/>
          <a:lstStyle>
            <a:lvl1pPr>
              <a:lnSpc>
                <a:spcPct val="110000"/>
              </a:lnSpc>
              <a:defRPr sz="1400" b="1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94080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Intro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wrap="square" tIns="1980000" bIns="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2" y="1800000"/>
            <a:ext cx="4279900" cy="1649446"/>
          </a:xfrm>
          <a:solidFill>
            <a:schemeClr val="tx2">
              <a:alpha val="90000"/>
            </a:schemeClr>
          </a:solidFill>
        </p:spPr>
        <p:txBody>
          <a:bodyPr lIns="468000" tIns="180000" rIns="360000" bIns="180000">
            <a:no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  <a:lvl2pPr marL="541338" indent="-274638">
              <a:tabLst>
                <a:tab pos="1614488" algn="l"/>
              </a:tabLst>
              <a:defRPr sz="2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68D69CF-73BC-4E26-B56A-FEC2ABB77ED4}" type="datetime1">
              <a:rPr lang="en-GB" smtClean="0"/>
              <a:pPr/>
              <a:t>06/12/2023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555B8F-61D1-4F56-9940-B2CD66E4F6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79752" y="370985"/>
            <a:ext cx="1272700" cy="69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19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u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30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9262F6C-3198-4C0D-9FD3-A522B66D4040}" type="datetime1">
              <a:rPr lang="en-GB" smtClean="0"/>
              <a:pPr/>
              <a:t>06/12/2023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>
          <a:xfrm>
            <a:off x="479999" y="359999"/>
            <a:ext cx="8160000" cy="720000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28" name="Rectangle 27"/>
          <p:cNvSpPr/>
          <p:nvPr userDrawn="1"/>
        </p:nvSpPr>
        <p:spPr bwMode="gray">
          <a:xfrm>
            <a:off x="480001" y="1800002"/>
            <a:ext cx="6367841" cy="1424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479999" y="214368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01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707437" y="214368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7432736" y="214368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479999" y="2877928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02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1707437" y="287792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7432736" y="287792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479999" y="361217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03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1707437" y="361217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7432736" y="361217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479999" y="4346418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04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1707437" y="434641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7432736" y="434641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479999" y="508066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05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1707437" y="508066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7432736" y="508066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479999" y="5814910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06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1707437" y="5814910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 hasCustomPrompt="1"/>
          </p:nvPr>
        </p:nvSpPr>
        <p:spPr>
          <a:xfrm>
            <a:off x="7432736" y="5814910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495313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BA931E1-7FC2-4DBD-9F66-3D1575A3F79C}" type="datetime1">
              <a:rPr lang="en-GB" smtClean="0"/>
              <a:pPr/>
              <a:t>06/12/2023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918371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Name of Author  |  Function | Division | Country </a:t>
            </a:r>
          </a:p>
        </p:txBody>
      </p:sp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0"/>
            <a:ext cx="12191999" cy="1656000"/>
          </a:xfrm>
          <a:solidFill>
            <a:schemeClr val="tx2">
              <a:alpha val="90000"/>
            </a:schemeClr>
          </a:solidFill>
        </p:spPr>
        <p:txBody>
          <a:bodyPr lIns="468000" tIns="216000" rIns="360000" bIns="216000" numCol="3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4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GB" noProof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090227-0270-4EF1-920A-0484DB619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76203" y="476013"/>
            <a:ext cx="2054182" cy="1121571"/>
          </a:xfrm>
          <a:prstGeom prst="rect">
            <a:avLst/>
          </a:prstGeom>
        </p:spPr>
      </p:pic>
      <p:sp>
        <p:nvSpPr>
          <p:cNvPr id="37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507006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www.euro.who.int</a:t>
            </a:r>
          </a:p>
        </p:txBody>
      </p:sp>
    </p:spTree>
    <p:extLst>
      <p:ext uri="{BB962C8B-B14F-4D97-AF65-F5344CB8AC3E}">
        <p14:creationId xmlns:p14="http://schemas.microsoft.com/office/powerpoint/2010/main" val="982847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6591" y="275868"/>
            <a:ext cx="10972800" cy="754096"/>
          </a:xfrm>
        </p:spPr>
        <p:txBody>
          <a:bodyPr anchor="b" anchorCtr="0">
            <a:normAutofit/>
          </a:bodyPr>
          <a:lstStyle>
            <a:lvl1pPr algn="l"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sz="2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80730"/>
            <a:ext cx="10972800" cy="4464497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E3144278-093F-4178-ABD2-CBB9C117E4A8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63952" y="-100038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8CC12AE-189F-46E6-94BB-12FB54E35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85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">
    <p:bg>
      <p:bgPr>
        <a:solidFill>
          <a:schemeClr val="bg2"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1C954-7CA6-EB40-AC27-D0E582127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1224000"/>
            <a:ext cx="7200000" cy="720000"/>
          </a:xfrm>
        </p:spPr>
        <p:txBody>
          <a:bodyPr anchor="t" anchorCtr="0"/>
          <a:lstStyle>
            <a:lvl1pPr>
              <a:lnSpc>
                <a:spcPts val="5000"/>
              </a:lnSpc>
              <a:defRPr sz="4400" b="0">
                <a:solidFill>
                  <a:schemeClr val="accent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6DD60-806F-FC42-B1D4-158C1F8E1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5D00E-3F64-D64A-90E3-A490AE95E30B}" type="datetime4">
              <a:rPr lang="en-GB" smtClean="0"/>
              <a:t>06 December 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CD27E-2DDC-2D48-AD92-31DA4BE16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6CAE0-687B-D44E-98DD-6E2AB2CF1B4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5A8B8DC-E88D-3449-A4BA-2CF853F500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999" y="2160000"/>
            <a:ext cx="7200000" cy="3780000"/>
          </a:xfrm>
        </p:spPr>
        <p:txBody>
          <a:bodyPr/>
          <a:lstStyle>
            <a:lvl1pPr marL="288000" indent="-288000">
              <a:spcBef>
                <a:spcPts val="200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2000"/>
            </a:lvl1pPr>
            <a:lvl2pPr marL="576000" indent="-288000">
              <a:spcBef>
                <a:spcPts val="500"/>
              </a:spcBef>
              <a:spcAft>
                <a:spcPts val="0"/>
              </a:spcAft>
              <a:buFont typeface="+mj-lt"/>
              <a:buAutoNum type="arabicPeriod"/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B2FADA73-91FF-D846-BB49-5F8DECAE6E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3502" y="3119953"/>
            <a:ext cx="4320159" cy="3535680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E766FA8-8D63-4F49-8A5A-CD6CBE6E1B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8328471" y="920067"/>
            <a:ext cx="3014506" cy="262530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06FF499-CEE7-A24F-A433-E0222E2A9209}"/>
              </a:ext>
            </a:extLst>
          </p:cNvPr>
          <p:cNvCxnSpPr/>
          <p:nvPr userDrawn="1"/>
        </p:nvCxnSpPr>
        <p:spPr>
          <a:xfrm>
            <a:off x="828000" y="6390000"/>
            <a:ext cx="0" cy="14400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8451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4AC4CE-231F-4259-9F51-07AE4627D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B316C-219B-4BA8-A5EF-93A5C87F2993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F28532-8259-4C13-8BB6-ED68AD0B1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9629FD-9DE1-49D4-8C43-CAA408DD9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B693-B807-46B8-9616-A8AC915EF1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022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58C6D-1C10-4403-ADC3-E4B558C3E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637789-9879-4E28-81F7-76C300EB81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617F2-8CA2-486B-944C-358B21AE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12EF8-A929-4734-B51B-EFC76E1C2838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2C869-9338-427F-9D6E-74F341B88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CCB17A-5A7A-449B-A530-B90D5DA92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4A70-FA0C-407B-96C8-BB22CAACE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71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tx">
  <p:cSld name="1_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sldNum" idx="1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0483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0" y="1800000"/>
            <a:ext cx="11232001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invGray"/>
        <p:txBody>
          <a:bodyPr/>
          <a:lstStyle/>
          <a:p>
            <a:fld id="{DCD9F9BF-D269-4020-816F-460E917B7A74}" type="datetime1">
              <a:rPr lang="en-GB" noProof="0" smtClean="0"/>
              <a:t>06/12/2023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6529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E6761-FF47-F7D9-281B-C5EA22E7BE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BF0DB4-5F98-C362-408F-B28FFFDD5F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7F6C2-4DBF-C705-C0EC-1794E7873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217A-E3E9-435E-BBA4-76493BA7CF6F}" type="datetimeFigureOut">
              <a:rPr lang="es-MX" smtClean="0"/>
              <a:t>06/12/2023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B6558-882D-697A-DD1B-DE51A7C91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BEE1F-604D-C13D-CA30-5CC101E20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01C21-C45E-4E54-8D49-F5AD3DA152B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55480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EE406-6732-2B91-E2A9-DAF02B209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13D7C-563C-D725-2296-06BC983A3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3B186-50BF-B4EB-A4D7-47318F76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217A-E3E9-435E-BBA4-76493BA7CF6F}" type="datetimeFigureOut">
              <a:rPr lang="es-MX" smtClean="0"/>
              <a:t>06/12/2023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B05E1-1DC8-326D-3F50-D7F8BFDD4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55A30A-5343-ECA5-6365-6D4D18F67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01C21-C45E-4E54-8D49-F5AD3DA152B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4922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841C3-8AD2-8736-1F2F-17AA463E0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B42803-C6B0-99E2-2EFD-C4A3ED992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86D3F-90FF-B3AD-0D73-EAE16B1A0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217A-E3E9-435E-BBA4-76493BA7CF6F}" type="datetimeFigureOut">
              <a:rPr lang="es-MX" smtClean="0"/>
              <a:t>06/12/2023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48B567-2598-32FD-469F-1420B88B2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09860-968B-6244-D9E9-2A16EBAC9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01C21-C45E-4E54-8D49-F5AD3DA152B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69721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E4528-5DAC-F6FA-D7C7-2DCC3C4C5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E0D9-61D5-BB66-DCA3-B6B2550D1E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5D025D-FCF3-EE56-3152-A5DB46A09E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C6640E-5C8C-D227-5256-D120D23CE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217A-E3E9-435E-BBA4-76493BA7CF6F}" type="datetimeFigureOut">
              <a:rPr lang="es-MX" smtClean="0"/>
              <a:t>06/12/2023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8CAAD3-5E92-6CCB-5326-88033BF89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8579B2-4564-321A-62C5-3D5813428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01C21-C45E-4E54-8D49-F5AD3DA152B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108367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EA2E6-C0B4-57FD-D772-EA30D752C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7E25DC-15A8-F98A-CA03-C7FCC2DBA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A5674F-5A53-5930-7265-D6E0EFEA8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B9F91E-14E5-0FD2-85C7-94CD912710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F453DA-D0C9-4A34-02FD-2AC7D7B8F8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AF3EB9-2588-E11E-3539-352293E7E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217A-E3E9-435E-BBA4-76493BA7CF6F}" type="datetimeFigureOut">
              <a:rPr lang="es-MX" smtClean="0"/>
              <a:t>06/12/2023</a:t>
            </a:fld>
            <a:endParaRPr lang="es-MX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B7ADA7-1E2B-3BE4-E3B6-E285C55C1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9997E0-F89B-3397-3F60-A0BC601C8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01C21-C45E-4E54-8D49-F5AD3DA152B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67826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CC159-A0EB-C930-B572-10BD932FF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F22AB6-280B-5A13-24D5-199C2BB2E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217A-E3E9-435E-BBA4-76493BA7CF6F}" type="datetimeFigureOut">
              <a:rPr lang="es-MX" smtClean="0"/>
              <a:t>06/12/2023</a:t>
            </a:fld>
            <a:endParaRPr lang="es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6D8085-A16F-E6C7-BCAA-63E8F3AB2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7664F2-5C23-C5B6-337C-7BF1BB73C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01C21-C45E-4E54-8D49-F5AD3DA152B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36991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98F1D1-AAB4-F518-76C4-37C94B244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217A-E3E9-435E-BBA4-76493BA7CF6F}" type="datetimeFigureOut">
              <a:rPr lang="es-MX" smtClean="0"/>
              <a:t>06/12/2023</a:t>
            </a:fld>
            <a:endParaRPr lang="es-MX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4E3A90-789B-1ECB-EA5A-A62484E87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697B0-EC8A-D93B-D8AB-5135C3E15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01C21-C45E-4E54-8D49-F5AD3DA152B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391296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EDFDA-24C4-5676-AB89-E944CD0E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39E65-6724-3A8C-E046-576C3EB40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7BF816-7811-1EE8-F877-C71FA5DD7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E92FEE-BA3D-B448-34A4-FE6F49B76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217A-E3E9-435E-BBA4-76493BA7CF6F}" type="datetimeFigureOut">
              <a:rPr lang="es-MX" smtClean="0"/>
              <a:t>06/12/2023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7B707C-BCFB-5ADE-DC0B-BD43026DA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0E6FC2-3291-73C8-0E1F-078EB4E05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01C21-C45E-4E54-8D49-F5AD3DA152B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40364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D2FDC-6379-152F-62EE-A4B9987C0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F72E47-E8E6-3803-D676-A3F2C4BE29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EA4BC-6C06-332E-8853-74A2A75A8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A070D2-1D5C-E95E-92F0-20893FC6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217A-E3E9-435E-BBA4-76493BA7CF6F}" type="datetimeFigureOut">
              <a:rPr lang="es-MX" smtClean="0"/>
              <a:t>06/12/2023</a:t>
            </a:fld>
            <a:endParaRPr lang="es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ACEE2F-A5E8-7262-EDFA-FFF9A1C8B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76DF20-48B8-9768-B5F3-130C185F5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01C21-C45E-4E54-8D49-F5AD3DA152B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23313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E38B5-EB44-08CB-A2D3-DD56455AB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3A921E-846D-9D04-B5B4-08DA045A0E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16259-C277-BF74-5AAD-29F4BE75B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217A-E3E9-435E-BBA4-76493BA7CF6F}" type="datetimeFigureOut">
              <a:rPr lang="es-MX" smtClean="0"/>
              <a:t>06/12/2023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B38F8-6B0B-0F13-92AB-7A87892DE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07655-F93B-1857-CD3F-EAD6C9E76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01C21-C45E-4E54-8D49-F5AD3DA152B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9736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invGray">
          <a:xfrm>
            <a:off x="479999" y="1800000"/>
            <a:ext cx="5472000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39CDCE64-EE06-4559-BA59-FD6059702EC4}" type="datetime1">
              <a:rPr lang="en-GB" noProof="0" smtClean="0"/>
              <a:t>06/12/2023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3676398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060AFD-FFB3-F947-F012-B56B51E6EE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FD82D2-57B8-63C9-8308-3B6038A9C7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3E5E-7AC5-D7F2-A522-5E819387C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5217A-E3E9-435E-BBA4-76493BA7CF6F}" type="datetimeFigureOut">
              <a:rPr lang="es-MX" smtClean="0"/>
              <a:t>06/12/2023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251C3-2007-3E02-44E0-43703FAD1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016CF-B859-0549-983A-D31709251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01C21-C45E-4E54-8D49-F5AD3DA152B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2169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167802BA-8623-48AE-9924-9F5F6790139C}" type="datetime1">
              <a:rPr lang="en-GB" noProof="0" smtClean="0"/>
              <a:t>06/12/2023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387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387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4530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035824F7-C870-482C-80C0-AFECF2DA260C}" type="datetime1">
              <a:rPr lang="en-GB" noProof="0" smtClean="0"/>
              <a:t>06/12/2023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30"/>
          </p:nvPr>
        </p:nvSpPr>
        <p:spPr bwMode="invGray">
          <a:xfrm>
            <a:off x="479999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8" name="Content Placeholder 3"/>
          <p:cNvSpPr>
            <a:spLocks noGrp="1"/>
          </p:cNvSpPr>
          <p:nvPr>
            <p:ph sz="half" idx="34"/>
          </p:nvPr>
        </p:nvSpPr>
        <p:spPr bwMode="invGray">
          <a:xfrm>
            <a:off x="6234364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5"/>
          </p:nvPr>
        </p:nvSpPr>
        <p:spPr bwMode="invGray">
          <a:xfrm>
            <a:off x="479999" y="4039524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6"/>
          </p:nvPr>
        </p:nvSpPr>
        <p:spPr bwMode="invGray">
          <a:xfrm>
            <a:off x="6234365" y="4039524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1824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BBB6CCEC-3D0A-48BE-9958-590F11C39C0A}" type="datetime1">
              <a:rPr lang="en-GB" noProof="0" smtClean="0"/>
              <a:t>06/12/2023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9"/>
          </p:nvPr>
        </p:nvSpPr>
        <p:spPr bwMode="invGray">
          <a:xfrm>
            <a:off x="4317181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0"/>
          </p:nvPr>
        </p:nvSpPr>
        <p:spPr bwMode="invGray">
          <a:xfrm>
            <a:off x="4317181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31"/>
          </p:nvPr>
        </p:nvSpPr>
        <p:spPr bwMode="invGray">
          <a:xfrm>
            <a:off x="8154364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2"/>
          </p:nvPr>
        </p:nvSpPr>
        <p:spPr bwMode="invGray">
          <a:xfrm>
            <a:off x="8154364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799778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/ Text 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414CCF51-8078-42ED-9407-7F055975162E}" type="datetime1">
              <a:rPr lang="en-GB" noProof="0" smtClean="0"/>
              <a:t>06/12/2023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379594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  <a:solidFill>
            <a:srgbClr val="009CDE"/>
          </a:solidFill>
        </p:spPr>
        <p:txBody>
          <a:bodyPr lIns="144000" tIns="144000" rIns="144000" bIns="144000"/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B5CB8422-2CBD-43EC-AF21-8B33A2ACAA82}" type="datetime1">
              <a:rPr lang="en-GB" noProof="0" smtClean="0"/>
              <a:t>06/12/2023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756257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11226364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6C135116-9A9A-47DA-A114-676E0C1FD8BF}" type="datetime1">
              <a:rPr lang="en-GB" noProof="0" smtClean="0"/>
              <a:t>06/12/2023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956194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invGray">
          <a:xfrm>
            <a:off x="480000" y="1800000"/>
            <a:ext cx="11232001" cy="4237200"/>
          </a:xfrm>
          <a:prstGeom prst="rect">
            <a:avLst/>
          </a:prstGeom>
        </p:spPr>
        <p:txBody>
          <a:bodyPr vert="horz" lIns="18000" tIns="0" rIns="18000" bIns="0" rtlCol="0">
            <a:noAutofit/>
          </a:bodyPr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5"/>
            <a:r>
              <a:rPr lang="en-GB" noProof="0"/>
              <a:t>Sixth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invGray">
          <a:xfrm>
            <a:off x="480000" y="6580588"/>
            <a:ext cx="79000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CB2A9C5F-569E-41BE-B5E5-7CBFE1B687B2}" type="datetime1">
              <a:rPr lang="en-GB" smtClean="0"/>
              <a:pPr/>
              <a:t>06/12/2023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invGray">
          <a:xfrm>
            <a:off x="1392992" y="6580588"/>
            <a:ext cx="2264608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invGray">
          <a:xfrm>
            <a:off x="11416433" y="6580588"/>
            <a:ext cx="28993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A74CE0EA-F3B5-4684-BA10-C594598FDB9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 bwMode="invGray">
          <a:xfrm>
            <a:off x="9735601" y="2128187"/>
            <a:ext cx="1976400" cy="694800"/>
          </a:xfrm>
          <a:prstGeom prst="rect">
            <a:avLst/>
          </a:prstGeom>
          <a:blipFill dpi="0"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E8F4CD-E184-4787-843D-77B4E71627DD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1967" y="366429"/>
            <a:ext cx="1272700" cy="69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4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26" r:id="rId12"/>
    <p:sldLayoutId id="2147483719" r:id="rId13"/>
    <p:sldLayoutId id="2147483720" r:id="rId14"/>
    <p:sldLayoutId id="2147483728" r:id="rId15"/>
    <p:sldLayoutId id="2147483745" r:id="rId16"/>
    <p:sldLayoutId id="2147483758" r:id="rId17"/>
    <p:sldLayoutId id="2147483759" r:id="rId18"/>
    <p:sldLayoutId id="2147483760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chemeClr val="tx1"/>
        </a:buClr>
        <a:buSzPct val="80000"/>
        <a:buFontTx/>
        <a:buNone/>
        <a:defRPr sz="1400" b="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1pPr>
      <a:lvl2pPr marL="466725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27087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79513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tabLst>
          <a:tab pos="1074738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16075" indent="-358775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62163" indent="-358775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1" userDrawn="1">
          <p15:clr>
            <a:srgbClr val="F26B43"/>
          </p15:clr>
        </p15:guide>
        <p15:guide id="2" orient="horz" pos="3809" userDrawn="1">
          <p15:clr>
            <a:srgbClr val="F26B43"/>
          </p15:clr>
        </p15:guide>
        <p15:guide id="3" pos="3840" userDrawn="1">
          <p15:clr>
            <a:srgbClr val="F26B43"/>
          </p15:clr>
        </p15:guide>
        <p15:guide id="4" pos="302" userDrawn="1">
          <p15:clr>
            <a:srgbClr val="F26B43"/>
          </p15:clr>
        </p15:guide>
        <p15:guide id="5" pos="7379" userDrawn="1">
          <p15:clr>
            <a:srgbClr val="F26B43"/>
          </p15:clr>
        </p15:guide>
        <p15:guide id="6" pos="3761" userDrawn="1">
          <p15:clr>
            <a:srgbClr val="F26B43"/>
          </p15:clr>
        </p15:guide>
        <p15:guide id="7" pos="391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96046C-43AC-6EF0-20C2-81AF7FE7F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62D357-56B6-2050-91C1-63647D3C1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B0FEC-B6C5-DD5A-103E-49F52DA4AE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5217A-E3E9-435E-BBA4-76493BA7CF6F}" type="datetimeFigureOut">
              <a:rPr lang="es-MX" smtClean="0"/>
              <a:t>06/12/2023</a:t>
            </a:fld>
            <a:endParaRPr lang="es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575D7-7DFB-1FE7-9B95-6925960B4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1C8B1-7EB9-BF1D-28B5-58F2812F0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01C21-C45E-4E54-8D49-F5AD3DA152BB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921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jpeg"/><Relationship Id="rId18" Type="http://schemas.openxmlformats.org/officeDocument/2006/relationships/image" Target="../media/image74.jpeg"/><Relationship Id="rId26" Type="http://schemas.openxmlformats.org/officeDocument/2006/relationships/image" Target="../media/image82.jpeg"/><Relationship Id="rId3" Type="http://schemas.openxmlformats.org/officeDocument/2006/relationships/image" Target="../media/image59.jpeg"/><Relationship Id="rId21" Type="http://schemas.openxmlformats.org/officeDocument/2006/relationships/image" Target="../media/image77.jpeg"/><Relationship Id="rId34" Type="http://schemas.openxmlformats.org/officeDocument/2006/relationships/image" Target="../media/image90.jpeg"/><Relationship Id="rId7" Type="http://schemas.openxmlformats.org/officeDocument/2006/relationships/image" Target="../media/image63.png"/><Relationship Id="rId12" Type="http://schemas.openxmlformats.org/officeDocument/2006/relationships/image" Target="../media/image68.jpeg"/><Relationship Id="rId17" Type="http://schemas.openxmlformats.org/officeDocument/2006/relationships/image" Target="../media/image73.jpeg"/><Relationship Id="rId25" Type="http://schemas.openxmlformats.org/officeDocument/2006/relationships/image" Target="../media/image81.jpeg"/><Relationship Id="rId33" Type="http://schemas.openxmlformats.org/officeDocument/2006/relationships/image" Target="../media/image89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2.jpeg"/><Relationship Id="rId20" Type="http://schemas.openxmlformats.org/officeDocument/2006/relationships/image" Target="../media/image76.jpeg"/><Relationship Id="rId29" Type="http://schemas.openxmlformats.org/officeDocument/2006/relationships/image" Target="../media/image8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24" Type="http://schemas.openxmlformats.org/officeDocument/2006/relationships/image" Target="../media/image80.jpeg"/><Relationship Id="rId32" Type="http://schemas.openxmlformats.org/officeDocument/2006/relationships/image" Target="../media/image88.jpeg"/><Relationship Id="rId37" Type="http://schemas.openxmlformats.org/officeDocument/2006/relationships/image" Target="../media/image93.jpeg"/><Relationship Id="rId5" Type="http://schemas.openxmlformats.org/officeDocument/2006/relationships/image" Target="../media/image61.jpeg"/><Relationship Id="rId15" Type="http://schemas.openxmlformats.org/officeDocument/2006/relationships/image" Target="../media/image71.jpeg"/><Relationship Id="rId23" Type="http://schemas.openxmlformats.org/officeDocument/2006/relationships/image" Target="../media/image79.jpeg"/><Relationship Id="rId28" Type="http://schemas.openxmlformats.org/officeDocument/2006/relationships/image" Target="../media/image84.jpeg"/><Relationship Id="rId36" Type="http://schemas.openxmlformats.org/officeDocument/2006/relationships/image" Target="../media/image92.jpeg"/><Relationship Id="rId10" Type="http://schemas.openxmlformats.org/officeDocument/2006/relationships/image" Target="../media/image66.jpeg"/><Relationship Id="rId19" Type="http://schemas.openxmlformats.org/officeDocument/2006/relationships/image" Target="../media/image75.jpeg"/><Relationship Id="rId31" Type="http://schemas.openxmlformats.org/officeDocument/2006/relationships/image" Target="../media/image87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Relationship Id="rId14" Type="http://schemas.openxmlformats.org/officeDocument/2006/relationships/image" Target="../media/image70.jpeg"/><Relationship Id="rId22" Type="http://schemas.openxmlformats.org/officeDocument/2006/relationships/image" Target="../media/image78.jpeg"/><Relationship Id="rId27" Type="http://schemas.openxmlformats.org/officeDocument/2006/relationships/image" Target="../media/image83.jpeg"/><Relationship Id="rId30" Type="http://schemas.openxmlformats.org/officeDocument/2006/relationships/image" Target="../media/image86.jpeg"/><Relationship Id="rId35" Type="http://schemas.openxmlformats.org/officeDocument/2006/relationships/image" Target="../media/image9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gif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gif"/><Relationship Id="rId2" Type="http://schemas.openxmlformats.org/officeDocument/2006/relationships/image" Target="../media/image27.jpe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11" Type="http://schemas.openxmlformats.org/officeDocument/2006/relationships/image" Target="../media/image36.gif"/><Relationship Id="rId5" Type="http://schemas.openxmlformats.org/officeDocument/2006/relationships/image" Target="../media/image30.png"/><Relationship Id="rId15" Type="http://schemas.openxmlformats.org/officeDocument/2006/relationships/image" Target="../media/image40.gif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:a16="http://schemas.microsoft.com/office/drawing/2014/main" id="{8FE41B65-3EAA-44C8-A481-51B6AE57E9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2800" dirty="0">
                <a:latin typeface="Questa Sans"/>
              </a:rPr>
              <a:t>Dr Danilo Lo Fo Wong</a:t>
            </a:r>
            <a:br>
              <a:rPr lang="en-GB" sz="2800" dirty="0">
                <a:latin typeface="Questa Sans"/>
              </a:rPr>
            </a:br>
            <a:r>
              <a:rPr lang="en-GB" sz="2800" dirty="0">
                <a:latin typeface="Questa Sans"/>
              </a:rPr>
              <a:t>Regional Adviser Control of Antimicrobial Resistance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93AB770-5802-40DF-84B9-BAA3F1B600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649" y="1223795"/>
            <a:ext cx="11763376" cy="1119158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latin typeface="Questa Sans"/>
              </a:rPr>
              <a:t>Activities and the new AMR roadmap for the WHO European region – </a:t>
            </a:r>
            <a:br>
              <a:rPr lang="en-US" sz="4400" dirty="0">
                <a:latin typeface="Questa Sans"/>
              </a:rPr>
            </a:br>
            <a:r>
              <a:rPr lang="en-US" sz="4400" dirty="0">
                <a:latin typeface="Questa Sans"/>
              </a:rPr>
              <a:t>From evidence to action</a:t>
            </a:r>
            <a:endParaRPr lang="en-US" sz="2800" cap="small" dirty="0">
              <a:latin typeface="Questa Sa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585EFA-467C-ACA8-7C97-60E0368AF458}"/>
              </a:ext>
            </a:extLst>
          </p:cNvPr>
          <p:cNvSpPr txBox="1"/>
          <p:nvPr/>
        </p:nvSpPr>
        <p:spPr>
          <a:xfrm flipH="1">
            <a:off x="324014" y="5512904"/>
            <a:ext cx="1037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Cross-Sectoral One Health Conference on Antimicrobial Resistance, Riga, Latvia, 7 December 2023</a:t>
            </a:r>
          </a:p>
        </p:txBody>
      </p:sp>
    </p:spTree>
    <p:extLst>
      <p:ext uri="{BB962C8B-B14F-4D97-AF65-F5344CB8AC3E}">
        <p14:creationId xmlns:p14="http://schemas.microsoft.com/office/powerpoint/2010/main" val="3469638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EEE2F-04DA-4CD6-9C7C-78EA1A540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6246"/>
            <a:ext cx="10972800" cy="754096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Questa Sans" panose="02000000000000000000"/>
              </a:rPr>
              <a:t>Process for development of the AMR Roadmap</a:t>
            </a:r>
            <a:endParaRPr lang="en-US" b="1" dirty="0">
              <a:latin typeface="Questa Sans" panose="02000000000000000000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2795127-459E-4E27-0A7C-749DD08AD8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9748" y="1147450"/>
            <a:ext cx="6192252" cy="4464497"/>
          </a:xfrm>
        </p:spPr>
        <p:txBody>
          <a:bodyPr/>
          <a:lstStyle/>
          <a:p>
            <a:pPr>
              <a:lnSpc>
                <a:spcPct val="50000"/>
              </a:lnSpc>
            </a:pPr>
            <a:r>
              <a:rPr lang="en-US" sz="2000" u="sng" dirty="0"/>
              <a:t>Technical WHO/Europe programmes consulted:</a:t>
            </a:r>
          </a:p>
          <a:p>
            <a:pPr marL="457200" indent="-45720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Control of Antimicrobial Resistance</a:t>
            </a:r>
          </a:p>
          <a:p>
            <a:pPr marL="457200" indent="-45720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Food Safety and Zoonoses</a:t>
            </a:r>
          </a:p>
          <a:p>
            <a:pPr marL="457200" indent="-45720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Infection Prevention and Control</a:t>
            </a:r>
          </a:p>
          <a:p>
            <a:pPr marL="457200" indent="-45720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Laboratory Quality Management</a:t>
            </a:r>
          </a:p>
          <a:p>
            <a:pPr marL="457200" indent="-45720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Access to Medicines and Health Products</a:t>
            </a:r>
          </a:p>
          <a:p>
            <a:pPr marL="457200" indent="-45720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Centre for Environment and Health</a:t>
            </a:r>
          </a:p>
          <a:p>
            <a:pPr marL="457200" indent="-45720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Behavioural and Cultural Insights</a:t>
            </a:r>
          </a:p>
          <a:p>
            <a:pPr marL="457200" indent="-45720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Vaccine-preventable Diseases and Immunization</a:t>
            </a:r>
          </a:p>
          <a:p>
            <a:pPr marL="457200" indent="-45720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Joint Infectious Diseases</a:t>
            </a:r>
          </a:p>
          <a:p>
            <a:pPr marL="457200" indent="-45720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Data and Digital Health</a:t>
            </a:r>
          </a:p>
          <a:p>
            <a:pPr marL="457200" indent="-45720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Health Workforce and Service Delivery</a:t>
            </a:r>
          </a:p>
          <a:p>
            <a:pPr marL="457200" indent="-45720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Quality of Care and Patient Safety</a:t>
            </a:r>
          </a:p>
          <a:p>
            <a:pPr marL="457200" indent="-45720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Centre for Primary Health Care</a:t>
            </a:r>
          </a:p>
          <a:p>
            <a:pPr marL="457200" indent="-45720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Gender and Human Rights</a:t>
            </a:r>
          </a:p>
          <a:p>
            <a:pPr marL="457200" indent="-45720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Health Systems Financing </a:t>
            </a:r>
          </a:p>
          <a:p>
            <a:pPr marL="457200" indent="-457200">
              <a:lnSpc>
                <a:spcPct val="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Investment for Health and Development</a:t>
            </a:r>
          </a:p>
          <a:p>
            <a:pPr marL="457200" indent="-457200">
              <a:lnSpc>
                <a:spcPct val="5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27FB366-CCFB-1597-2162-FED2FE7871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2838951"/>
              </p:ext>
            </p:extLst>
          </p:nvPr>
        </p:nvGraphicFramePr>
        <p:xfrm>
          <a:off x="657726" y="1211618"/>
          <a:ext cx="4900863" cy="5153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6287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4F94DF4-40BB-4848-ACA3-A771FCB0F9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F4F94DF4-40BB-4848-ACA3-A771FCB0F9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E7762B0-CCC8-4D2F-AF90-7A240801EB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graphicEl>
                                              <a:dgm id="{4E7762B0-CCC8-4D2F-AF90-7A240801EB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5BCB7C4-1607-4E75-8217-8CEB81328A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graphicEl>
                                              <a:dgm id="{F5BCB7C4-1607-4E75-8217-8CEB81328A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6370928-106E-4E81-B3FB-5DE94319F0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76370928-106E-4E81-B3FB-5DE94319F0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780B895-50C8-4FFE-ADAF-08F263C24D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graphicEl>
                                              <a:dgm id="{C780B895-50C8-4FFE-ADAF-08F263C24D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444FEF5-994B-42D5-BDD1-CFECEA52A9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6444FEF5-994B-42D5-BDD1-CFECEA52A9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D5ACC5-F951-4D7A-82FB-F4ADF7E5CC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graphicEl>
                                              <a:dgm id="{31D5ACC5-F951-4D7A-82FB-F4ADF7E5CC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6C023DE-E793-435D-B941-AA9DB5F412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D6C023DE-E793-435D-B941-AA9DB5F412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8417323-01F4-421D-A8D4-223D8A14EF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graphicEl>
                                              <a:dgm id="{C8417323-01F4-421D-A8D4-223D8A14EF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A6ECA1E-4404-4E83-8FEB-7766960867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graphicEl>
                                              <a:dgm id="{2A6ECA1E-4404-4E83-8FEB-7766960867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E66A8D0-DDAD-4DD9-B8C7-0CF8E2C155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graphicEl>
                                              <a:dgm id="{3E66A8D0-DDAD-4DD9-B8C7-0CF8E2C155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776323-FA09-484F-8F01-8717F0293C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graphicEl>
                                              <a:dgm id="{41776323-FA09-484F-8F01-8717F0293C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Graphic spid="7" grpId="0" uiExpand="1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24">
            <a:extLst>
              <a:ext uri="{FF2B5EF4-FFF2-40B4-BE49-F238E27FC236}">
                <a16:creationId xmlns:a16="http://schemas.microsoft.com/office/drawing/2014/main" id="{72A4EC06-1934-41CA-947A-1A2AD66340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group of people sitting in chairs in a large room&#10;&#10;Description automatically generated">
            <a:extLst>
              <a:ext uri="{FF2B5EF4-FFF2-40B4-BE49-F238E27FC236}">
                <a16:creationId xmlns:a16="http://schemas.microsoft.com/office/drawing/2014/main" id="{A538BEBE-951A-C76C-4400-B6995E8973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5" y="10"/>
            <a:ext cx="7493441" cy="45159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3D927A-8975-F866-C6AA-43930C61BF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1164" y="-1"/>
            <a:ext cx="4595097" cy="2183053"/>
          </a:xfrm>
          <a:prstGeom prst="rect">
            <a:avLst/>
          </a:prstGeom>
        </p:spPr>
      </p:pic>
      <p:pic>
        <p:nvPicPr>
          <p:cNvPr id="18" name="Picture 17" descr="A group of people sitting in a room with a sign&#10;&#10;Description automatically generated">
            <a:extLst>
              <a:ext uri="{FF2B5EF4-FFF2-40B4-BE49-F238E27FC236}">
                <a16:creationId xmlns:a16="http://schemas.microsoft.com/office/drawing/2014/main" id="{6DD9A90D-66C1-BCE9-3B34-79994130E9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1165" y="2274491"/>
            <a:ext cx="4601105" cy="2241463"/>
          </a:xfrm>
          <a:prstGeom prst="rect">
            <a:avLst/>
          </a:prstGeom>
        </p:spPr>
      </p:pic>
      <p:pic>
        <p:nvPicPr>
          <p:cNvPr id="16" name="Picture 15" descr="A large screen with people on it&#10;&#10;Description automatically generated">
            <a:extLst>
              <a:ext uri="{FF2B5EF4-FFF2-40B4-BE49-F238E27FC236}">
                <a16:creationId xmlns:a16="http://schemas.microsoft.com/office/drawing/2014/main" id="{7BA63770-9758-AFCC-EDC1-DB631637E4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17" y="4607392"/>
            <a:ext cx="3707011" cy="225060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F6512-4E6C-70DB-C9CD-B9691500E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7C3BF58-2ADD-4EC2-ADD7-EB70B015F095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12/6/2023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20" name="Picture 19" descr="A group of people on a screen&#10;&#10;Description automatically generated">
            <a:extLst>
              <a:ext uri="{FF2B5EF4-FFF2-40B4-BE49-F238E27FC236}">
                <a16:creationId xmlns:a16="http://schemas.microsoft.com/office/drawing/2014/main" id="{66CA68EB-ABB1-C8B0-760A-9641634265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/>
          <a:stretch/>
        </p:blipFill>
        <p:spPr>
          <a:xfrm>
            <a:off x="3794735" y="4607393"/>
            <a:ext cx="3694988" cy="2250608"/>
          </a:xfrm>
          <a:prstGeom prst="rect">
            <a:avLst/>
          </a:prstGeom>
        </p:spPr>
      </p:pic>
      <p:pic>
        <p:nvPicPr>
          <p:cNvPr id="8" name="Picture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B7C94760-A292-228C-7F69-F0C9F9BBFA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1164" y="4607392"/>
            <a:ext cx="4595097" cy="2250608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8C5B9-FFA6-C0CA-EECF-6A395B77F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43351" y="6356350"/>
            <a:ext cx="3161908" cy="365125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1452E9-3735-01A0-C42E-EE7DC8D7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6700" y="6356350"/>
            <a:ext cx="54834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8CC12AE-189F-46E6-94BB-12FB54E35028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839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1A8E5A6-A614-442A-8008-875302DDA7F2}"/>
              </a:ext>
            </a:extLst>
          </p:cNvPr>
          <p:cNvSpPr txBox="1">
            <a:spLocks/>
          </p:cNvSpPr>
          <p:nvPr/>
        </p:nvSpPr>
        <p:spPr>
          <a:xfrm>
            <a:off x="912812" y="1196752"/>
            <a:ext cx="5183188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s-419" sz="2600">
              <a:solidFill>
                <a:schemeClr val="accent2"/>
              </a:solidFill>
            </a:endParaRP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88EA9995-BFFA-4DA8-B5E6-F1282353E429}"/>
              </a:ext>
            </a:extLst>
          </p:cNvPr>
          <p:cNvSpPr txBox="1">
            <a:spLocks/>
          </p:cNvSpPr>
          <p:nvPr/>
        </p:nvSpPr>
        <p:spPr>
          <a:xfrm>
            <a:off x="912812" y="1621410"/>
            <a:ext cx="5183188" cy="4543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s-419" sz="24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AAFF8B-6173-48C6-A98A-CC5DF83A02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006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94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05401A-E97D-BE1F-3CE5-FB6898E625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4570" y="902045"/>
            <a:ext cx="5757622" cy="57576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970CF1-D43A-099B-C527-A0FD9F13D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808" y="54591"/>
            <a:ext cx="11018520" cy="1622334"/>
          </a:xfrm>
        </p:spPr>
        <p:txBody>
          <a:bodyPr anchor="ctr">
            <a:normAutofit/>
          </a:bodyPr>
          <a:lstStyle/>
          <a:p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Navigating country implementation - </a:t>
            </a:r>
            <a:b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The AMR Compass</a:t>
            </a:r>
            <a:endParaRPr lang="en-GB" sz="3600" b="1" dirty="0">
              <a:latin typeface="Questa Sans" panose="02000000000000000000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A7505-7897-EC04-B69A-7683C6DE3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808" y="1796193"/>
            <a:ext cx="5868610" cy="4087771"/>
          </a:xfrm>
        </p:spPr>
        <p:txBody>
          <a:bodyPr anchor="t">
            <a:normAutofit/>
          </a:bodyPr>
          <a:lstStyle/>
          <a:p>
            <a:pPr marL="0" indent="0">
              <a:spcAft>
                <a:spcPts val="800"/>
              </a:spcAft>
              <a:buNone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Diagnostic tool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to: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Assess national AMR capacity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Identify national priorities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 national targets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Implement evidence-based </a:t>
            </a:r>
            <a:b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interventions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Evaluate progress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110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6847C8-3354-9BA1-9076-F73D10C60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697" y="187369"/>
            <a:ext cx="5157787" cy="823912"/>
          </a:xfrm>
        </p:spPr>
        <p:txBody>
          <a:bodyPr/>
          <a:lstStyle/>
          <a:p>
            <a:r>
              <a:rPr lang="en-GB" sz="4400" dirty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Action areas</a:t>
            </a:r>
            <a:r>
              <a:rPr lang="en-GB" dirty="0"/>
              <a:t>	</a:t>
            </a:r>
            <a:endParaRPr lang="es-MX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D47206-572F-E8D3-8F7C-56C5E0B444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7034" y="1335269"/>
            <a:ext cx="5790541" cy="55213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rgbClr val="A31544"/>
                </a:solidFill>
              </a:rPr>
              <a:t>1.</a:t>
            </a:r>
            <a:r>
              <a:rPr lang="en-GB" sz="2000" b="1" dirty="0"/>
              <a:t> </a:t>
            </a:r>
            <a:r>
              <a:rPr lang="en-GB" sz="2000" b="1" dirty="0">
                <a:solidFill>
                  <a:srgbClr val="A31544"/>
                </a:solidFill>
              </a:rPr>
              <a:t>Infection prevention and control and water, sanitation and hygiene:</a:t>
            </a:r>
          </a:p>
          <a:p>
            <a:pPr lvl="1"/>
            <a:r>
              <a:rPr lang="en-GB" sz="1700" dirty="0"/>
              <a:t>Infection prevention and control in health and care facilities</a:t>
            </a:r>
          </a:p>
          <a:p>
            <a:pPr lvl="1"/>
            <a:r>
              <a:rPr lang="en-GB" sz="1700" dirty="0"/>
              <a:t>Water, sanitation and hygiene (WASH) in health and care facilities </a:t>
            </a:r>
          </a:p>
          <a:p>
            <a:pPr lvl="1"/>
            <a:r>
              <a:rPr lang="en-GB" sz="1700" dirty="0"/>
              <a:t>WASH in communities</a:t>
            </a:r>
          </a:p>
          <a:p>
            <a:pPr lvl="1"/>
            <a:r>
              <a:rPr lang="en-GB" sz="1700" dirty="0"/>
              <a:t> Vaccinations</a:t>
            </a:r>
          </a:p>
          <a:p>
            <a:pPr lvl="1"/>
            <a:r>
              <a:rPr lang="en-GB" sz="1700" dirty="0"/>
              <a:t>Food production systems</a:t>
            </a:r>
          </a:p>
          <a:p>
            <a:pPr marL="0" indent="0">
              <a:buNone/>
            </a:pPr>
            <a:r>
              <a:rPr lang="es-MX" sz="2400" b="1" dirty="0">
                <a:solidFill>
                  <a:srgbClr val="A31544"/>
                </a:solidFill>
              </a:rPr>
              <a:t>2.</a:t>
            </a:r>
            <a:r>
              <a:rPr lang="es-MX" sz="2000" b="1" dirty="0"/>
              <a:t> </a:t>
            </a:r>
            <a:r>
              <a:rPr lang="es-MX" sz="2000" b="1" dirty="0" err="1">
                <a:solidFill>
                  <a:srgbClr val="A31544"/>
                </a:solidFill>
              </a:rPr>
              <a:t>Environmental</a:t>
            </a:r>
            <a:r>
              <a:rPr lang="es-MX" sz="2000" b="1" dirty="0">
                <a:solidFill>
                  <a:srgbClr val="A31544"/>
                </a:solidFill>
              </a:rPr>
              <a:t> and social </a:t>
            </a:r>
            <a:r>
              <a:rPr lang="es-MX" sz="2000" b="1" dirty="0" err="1">
                <a:solidFill>
                  <a:srgbClr val="A31544"/>
                </a:solidFill>
              </a:rPr>
              <a:t>determinants</a:t>
            </a:r>
            <a:r>
              <a:rPr lang="es-MX" sz="2000" b="1" dirty="0">
                <a:solidFill>
                  <a:srgbClr val="A31544"/>
                </a:solidFill>
              </a:rPr>
              <a:t>:</a:t>
            </a:r>
          </a:p>
          <a:p>
            <a:pPr lvl="1"/>
            <a:r>
              <a:rPr lang="en-GB" sz="1700" dirty="0"/>
              <a:t>Occupational conditions </a:t>
            </a:r>
          </a:p>
          <a:p>
            <a:pPr lvl="1"/>
            <a:r>
              <a:rPr lang="en-GB" sz="1700" dirty="0"/>
              <a:t>Collection, treatment and disposal of wastewater</a:t>
            </a:r>
          </a:p>
          <a:p>
            <a:pPr lvl="1"/>
            <a:r>
              <a:rPr lang="en-GB" sz="1700" dirty="0"/>
              <a:t>Solid waste management</a:t>
            </a:r>
          </a:p>
          <a:p>
            <a:pPr lvl="1"/>
            <a:r>
              <a:rPr lang="en-GB" sz="1700" dirty="0"/>
              <a:t>Housing conditions </a:t>
            </a:r>
          </a:p>
          <a:p>
            <a:pPr lvl="1"/>
            <a:r>
              <a:rPr lang="en-GB" sz="1700" dirty="0"/>
              <a:t>Financial protection</a:t>
            </a:r>
          </a:p>
          <a:p>
            <a:pPr lvl="1"/>
            <a:r>
              <a:rPr lang="en-GB" sz="1700" dirty="0"/>
              <a:t>Access to basic health services for refugees and migrants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1D34832-D24B-035A-8D3B-34B6799D70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88416" y="1335269"/>
            <a:ext cx="5819058" cy="55213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chemeClr val="accent6"/>
                </a:solidFill>
              </a:rPr>
              <a:t>3.</a:t>
            </a:r>
            <a:r>
              <a:rPr lang="en-GB" sz="2000" b="1" dirty="0"/>
              <a:t> </a:t>
            </a:r>
            <a:r>
              <a:rPr lang="en-GB" sz="2000" b="1" dirty="0">
                <a:solidFill>
                  <a:schemeClr val="accent6"/>
                </a:solidFill>
              </a:rPr>
              <a:t>Stewardship:</a:t>
            </a:r>
          </a:p>
          <a:p>
            <a:pPr lvl="1"/>
            <a:r>
              <a:rPr lang="en-GB" sz="1700" dirty="0"/>
              <a:t>Antimicrobial stewardship programmes </a:t>
            </a:r>
          </a:p>
          <a:p>
            <a:pPr lvl="1"/>
            <a:r>
              <a:rPr lang="en-GB" sz="1700" dirty="0"/>
              <a:t>Surgical antibiotic prophylaxis measures </a:t>
            </a:r>
          </a:p>
          <a:p>
            <a:pPr lvl="1"/>
            <a:r>
              <a:rPr lang="en-GB" sz="1700" dirty="0"/>
              <a:t>Diagnostic stewardship </a:t>
            </a:r>
          </a:p>
          <a:p>
            <a:pPr lvl="1"/>
            <a:r>
              <a:rPr lang="en-GB" sz="1700" dirty="0"/>
              <a:t>Clinical decision support systems to support antimicrobial stewardship</a:t>
            </a:r>
          </a:p>
          <a:p>
            <a:pPr marL="0" indent="0">
              <a:buNone/>
            </a:pPr>
            <a:r>
              <a:rPr lang="en-GB" sz="2400" b="1" dirty="0">
                <a:solidFill>
                  <a:schemeClr val="accent6"/>
                </a:solidFill>
              </a:rPr>
              <a:t>4. </a:t>
            </a:r>
            <a:r>
              <a:rPr lang="en-GB" sz="2000" b="1" dirty="0">
                <a:solidFill>
                  <a:schemeClr val="accent6"/>
                </a:solidFill>
              </a:rPr>
              <a:t>Community awareness and enabling behaviours</a:t>
            </a:r>
          </a:p>
          <a:p>
            <a:pPr lvl="1"/>
            <a:r>
              <a:rPr lang="en-GB" sz="1700" dirty="0"/>
              <a:t>Communication and advocacy </a:t>
            </a:r>
          </a:p>
          <a:p>
            <a:pPr lvl="1"/>
            <a:r>
              <a:rPr lang="en-GB" sz="1700" dirty="0"/>
              <a:t>Awareness and behaviour activities </a:t>
            </a:r>
          </a:p>
          <a:p>
            <a:pPr lvl="1"/>
            <a:r>
              <a:rPr lang="en-GB" sz="1700" dirty="0"/>
              <a:t>Engagement of non-State actors</a:t>
            </a:r>
          </a:p>
          <a:p>
            <a:pPr lvl="1"/>
            <a:r>
              <a:rPr lang="en-GB" sz="1700" dirty="0"/>
              <a:t>Engagement of primary care and pharmacy teams in the community</a:t>
            </a:r>
          </a:p>
          <a:p>
            <a:pPr marL="0" indent="0">
              <a:buNone/>
            </a:pPr>
            <a:r>
              <a:rPr lang="en-GB" sz="2400" b="1" dirty="0">
                <a:solidFill>
                  <a:schemeClr val="accent2"/>
                </a:solidFill>
              </a:rPr>
              <a:t>5. </a:t>
            </a:r>
            <a:r>
              <a:rPr lang="en-GB" sz="2000" b="1" dirty="0">
                <a:solidFill>
                  <a:schemeClr val="accent2"/>
                </a:solidFill>
              </a:rPr>
              <a:t>Access</a:t>
            </a:r>
          </a:p>
          <a:p>
            <a:pPr lvl="1"/>
            <a:r>
              <a:rPr lang="en-GB" sz="1700" dirty="0"/>
              <a:t>Access to diagnostics </a:t>
            </a:r>
          </a:p>
          <a:p>
            <a:pPr lvl="1"/>
            <a:r>
              <a:rPr lang="en-GB" sz="1700" dirty="0"/>
              <a:t>Access to antimicrobial medicines and vaccines </a:t>
            </a:r>
          </a:p>
          <a:p>
            <a:pPr lvl="1"/>
            <a:r>
              <a:rPr lang="en-GB" sz="1700" dirty="0"/>
              <a:t>Access to and prudent use of antimicrobials for animals and plants</a:t>
            </a:r>
            <a:endParaRPr lang="es-MX" sz="1700" dirty="0"/>
          </a:p>
          <a:p>
            <a:endParaRPr lang="es-MX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220831-2AC6-BF80-62E1-EC08393A7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166" y="142969"/>
            <a:ext cx="5790541" cy="104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13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D47206-572F-E8D3-8F7C-56C5E0B444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7034" y="1317684"/>
            <a:ext cx="5790541" cy="5521326"/>
          </a:xfrm>
        </p:spPr>
        <p:txBody>
          <a:bodyPr>
            <a:norm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en-GB" sz="2000" dirty="0"/>
              <a:t>1</a:t>
            </a:r>
            <a:r>
              <a:rPr lang="en-GB" sz="2000" b="1" dirty="0"/>
              <a:t>. </a:t>
            </a:r>
            <a:r>
              <a:rPr lang="en-GB" sz="2000" b="1" dirty="0">
                <a:solidFill>
                  <a:srgbClr val="002060"/>
                </a:solidFill>
              </a:rPr>
              <a:t>Regulations and legislations</a:t>
            </a:r>
          </a:p>
          <a:p>
            <a:pPr lvl="1">
              <a:lnSpc>
                <a:spcPct val="70000"/>
              </a:lnSpc>
            </a:pPr>
            <a:r>
              <a:rPr lang="en-GB" sz="1700" dirty="0"/>
              <a:t>Food safety standards </a:t>
            </a:r>
          </a:p>
          <a:p>
            <a:pPr lvl="1">
              <a:lnSpc>
                <a:spcPct val="70000"/>
              </a:lnSpc>
            </a:pPr>
            <a:r>
              <a:rPr lang="en-GB" sz="1700" dirty="0"/>
              <a:t>Antimicrobials for nontherapeutic use </a:t>
            </a:r>
          </a:p>
          <a:p>
            <a:pPr lvl="1">
              <a:lnSpc>
                <a:spcPct val="70000"/>
              </a:lnSpc>
            </a:pPr>
            <a:r>
              <a:rPr lang="en-GB" sz="1700" dirty="0"/>
              <a:t>Antifungal use in agriculture </a:t>
            </a:r>
          </a:p>
          <a:p>
            <a:pPr lvl="1">
              <a:lnSpc>
                <a:spcPct val="70000"/>
              </a:lnSpc>
            </a:pPr>
            <a:r>
              <a:rPr lang="en-GB" sz="1700" dirty="0"/>
              <a:t>Pharmaceutical promotion 	</a:t>
            </a:r>
          </a:p>
          <a:p>
            <a:pPr lvl="1">
              <a:lnSpc>
                <a:spcPct val="70000"/>
              </a:lnSpc>
            </a:pPr>
            <a:r>
              <a:rPr lang="en-GB" sz="1700" dirty="0"/>
              <a:t>Substandard antimicrobials </a:t>
            </a:r>
          </a:p>
          <a:p>
            <a:pPr lvl="1">
              <a:lnSpc>
                <a:spcPct val="70000"/>
              </a:lnSpc>
            </a:pPr>
            <a:r>
              <a:rPr lang="en-GB" sz="1700" dirty="0"/>
              <a:t>Regulatory frameworks for digital health </a:t>
            </a:r>
          </a:p>
          <a:p>
            <a:pPr lvl="1">
              <a:lnSpc>
                <a:spcPct val="70000"/>
              </a:lnSpc>
            </a:pPr>
            <a:r>
              <a:rPr lang="en-GB" sz="1700" dirty="0"/>
              <a:t>Regulations and legislations for wastewater and WASH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GB" sz="2100" dirty="0"/>
              <a:t>2. </a:t>
            </a:r>
            <a:r>
              <a:rPr lang="en-GB" sz="2100" b="1" dirty="0">
                <a:solidFill>
                  <a:srgbClr val="002060"/>
                </a:solidFill>
              </a:rPr>
              <a:t>Governance and leadership</a:t>
            </a:r>
          </a:p>
          <a:p>
            <a:pPr lvl="1">
              <a:lnSpc>
                <a:spcPct val="70000"/>
              </a:lnSpc>
            </a:pPr>
            <a:r>
              <a:rPr lang="en-GB" sz="1700" dirty="0"/>
              <a:t>Political commitment </a:t>
            </a:r>
          </a:p>
          <a:p>
            <a:pPr lvl="1">
              <a:lnSpc>
                <a:spcPct val="70000"/>
              </a:lnSpc>
            </a:pPr>
            <a:r>
              <a:rPr lang="en-GB" sz="1700" dirty="0"/>
              <a:t>AMR One Health coordination and participation.</a:t>
            </a:r>
          </a:p>
          <a:p>
            <a:pPr lvl="1">
              <a:lnSpc>
                <a:spcPct val="70000"/>
              </a:lnSpc>
            </a:pPr>
            <a:r>
              <a:rPr lang="en-GB" sz="1700" dirty="0"/>
              <a:t>Resourcing for One Health AMR </a:t>
            </a:r>
          </a:p>
          <a:p>
            <a:pPr lvl="1">
              <a:lnSpc>
                <a:spcPct val="70000"/>
              </a:lnSpc>
            </a:pPr>
            <a:r>
              <a:rPr lang="en-GB" sz="1700" dirty="0"/>
              <a:t>Mainstreaming AMR across all One Health plans </a:t>
            </a:r>
          </a:p>
          <a:p>
            <a:pPr lvl="1">
              <a:lnSpc>
                <a:spcPct val="70000"/>
              </a:lnSpc>
            </a:pPr>
            <a:r>
              <a:rPr lang="en-GB" sz="1700" dirty="0"/>
              <a:t>AMR as part of preparedness and response plans </a:t>
            </a:r>
          </a:p>
          <a:p>
            <a:pPr lvl="1">
              <a:lnSpc>
                <a:spcPct val="70000"/>
              </a:lnSpc>
            </a:pPr>
            <a:r>
              <a:rPr lang="en-GB" sz="1700" dirty="0"/>
              <a:t>Private sector </a:t>
            </a:r>
            <a:r>
              <a:rPr lang="en-GB" sz="1700" dirty="0" err="1"/>
              <a:t>partership</a:t>
            </a:r>
            <a:endParaRPr lang="en-GB" sz="1700" dirty="0"/>
          </a:p>
          <a:p>
            <a:pPr marL="0" indent="0">
              <a:lnSpc>
                <a:spcPct val="70000"/>
              </a:lnSpc>
              <a:buNone/>
            </a:pPr>
            <a:r>
              <a:rPr lang="es-MX" sz="2100" dirty="0"/>
              <a:t>3. </a:t>
            </a:r>
            <a:r>
              <a:rPr lang="es-MX" sz="2100" b="1" dirty="0" err="1">
                <a:solidFill>
                  <a:srgbClr val="002060"/>
                </a:solidFill>
              </a:rPr>
              <a:t>Laboratories</a:t>
            </a:r>
            <a:endParaRPr lang="es-MX" sz="2100" b="1" dirty="0">
              <a:solidFill>
                <a:srgbClr val="002060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GB" sz="1700" dirty="0"/>
              <a:t>Sampling services </a:t>
            </a:r>
          </a:p>
          <a:p>
            <a:pPr lvl="1">
              <a:lnSpc>
                <a:spcPct val="80000"/>
              </a:lnSpc>
            </a:pPr>
            <a:r>
              <a:rPr lang="en-GB" sz="1700" dirty="0"/>
              <a:t>AMR reference laboratories</a:t>
            </a:r>
          </a:p>
          <a:p>
            <a:pPr lvl="1">
              <a:lnSpc>
                <a:spcPct val="80000"/>
              </a:lnSpc>
            </a:pPr>
            <a:r>
              <a:rPr lang="en-GB" sz="1700" dirty="0"/>
              <a:t>AMR testing capacity and capability </a:t>
            </a:r>
          </a:p>
          <a:p>
            <a:pPr lvl="1">
              <a:lnSpc>
                <a:spcPct val="80000"/>
              </a:lnSpc>
            </a:pPr>
            <a:r>
              <a:rPr lang="en-GB" sz="1700" dirty="0"/>
              <a:t>Whole genome sequencing for AMR surveillance</a:t>
            </a:r>
            <a:endParaRPr lang="es-MX" sz="17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AED066-96FC-D605-ADDA-7DFA882862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07034" y="187369"/>
            <a:ext cx="11064570" cy="823912"/>
          </a:xfrm>
        </p:spPr>
        <p:txBody>
          <a:bodyPr/>
          <a:lstStyle/>
          <a:p>
            <a:r>
              <a:rPr lang="en-GB" sz="4400" dirty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Enablers</a:t>
            </a:r>
            <a:endParaRPr lang="es-MX" sz="4400" dirty="0">
              <a:solidFill>
                <a:schemeClr val="accent5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1D34832-D24B-035A-8D3B-34B6799D70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88416" y="1317684"/>
            <a:ext cx="5819058" cy="5521326"/>
          </a:xfrm>
        </p:spPr>
        <p:txBody>
          <a:bodyPr>
            <a:norm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en-GB" sz="2000" dirty="0"/>
              <a:t>4</a:t>
            </a:r>
            <a:r>
              <a:rPr lang="en-GB" sz="2000" b="1" dirty="0"/>
              <a:t>. </a:t>
            </a:r>
            <a:r>
              <a:rPr lang="en-GB" sz="2000" b="1" dirty="0">
                <a:solidFill>
                  <a:srgbClr val="002060"/>
                </a:solidFill>
              </a:rPr>
              <a:t>Workforce</a:t>
            </a:r>
          </a:p>
          <a:p>
            <a:pPr lvl="1">
              <a:lnSpc>
                <a:spcPct val="70000"/>
              </a:lnSpc>
            </a:pPr>
            <a:r>
              <a:rPr lang="en-US" sz="1700" dirty="0"/>
              <a:t>Workforce strategy and plan</a:t>
            </a:r>
          </a:p>
          <a:p>
            <a:pPr lvl="1">
              <a:lnSpc>
                <a:spcPct val="70000"/>
              </a:lnSpc>
            </a:pPr>
            <a:r>
              <a:rPr lang="en-US" sz="1700" dirty="0"/>
              <a:t>Continuous personal development and education for multidisciplinary teams </a:t>
            </a:r>
          </a:p>
          <a:p>
            <a:pPr lvl="1">
              <a:lnSpc>
                <a:spcPct val="70000"/>
              </a:lnSpc>
            </a:pPr>
            <a:r>
              <a:rPr lang="en-US" sz="1700" dirty="0"/>
              <a:t>Role of pharmacy teams and nurses </a:t>
            </a:r>
          </a:p>
          <a:p>
            <a:pPr lvl="1">
              <a:lnSpc>
                <a:spcPct val="70000"/>
              </a:lnSpc>
            </a:pPr>
            <a:r>
              <a:rPr lang="en-US" sz="1700" dirty="0"/>
              <a:t>Laboratory expertise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2100" dirty="0"/>
              <a:t>5. </a:t>
            </a:r>
            <a:r>
              <a:rPr lang="en-US" sz="2100" b="1" dirty="0">
                <a:solidFill>
                  <a:srgbClr val="002060"/>
                </a:solidFill>
              </a:rPr>
              <a:t>Research, innovation and digital technology</a:t>
            </a:r>
          </a:p>
          <a:p>
            <a:pPr lvl="1">
              <a:lnSpc>
                <a:spcPct val="70000"/>
              </a:lnSpc>
            </a:pPr>
            <a:r>
              <a:rPr lang="en-GB" sz="1700" dirty="0"/>
              <a:t>Public incentives for public and private sector innovation</a:t>
            </a:r>
          </a:p>
          <a:p>
            <a:pPr lvl="1">
              <a:lnSpc>
                <a:spcPct val="70000"/>
              </a:lnSpc>
            </a:pPr>
            <a:r>
              <a:rPr lang="en-GB" sz="1700" dirty="0"/>
              <a:t>Research – generating and promoting the use of evidence on AMR and its impacts</a:t>
            </a:r>
          </a:p>
          <a:p>
            <a:pPr lvl="1">
              <a:lnSpc>
                <a:spcPct val="70000"/>
              </a:lnSpc>
            </a:pPr>
            <a:r>
              <a:rPr lang="en-GB" sz="1700" dirty="0"/>
              <a:t>Implementation research </a:t>
            </a:r>
          </a:p>
          <a:p>
            <a:pPr lvl="1">
              <a:lnSpc>
                <a:spcPct val="70000"/>
              </a:lnSpc>
            </a:pPr>
            <a:r>
              <a:rPr lang="en-GB" sz="1700" dirty="0"/>
              <a:t>Digital health technologies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GB" sz="2000" dirty="0"/>
              <a:t>6. </a:t>
            </a:r>
            <a:r>
              <a:rPr lang="en-GB" sz="2000" b="1" dirty="0">
                <a:solidFill>
                  <a:srgbClr val="002060"/>
                </a:solidFill>
              </a:rPr>
              <a:t>Surveillance</a:t>
            </a:r>
          </a:p>
          <a:p>
            <a:pPr lvl="1">
              <a:lnSpc>
                <a:spcPct val="70000"/>
              </a:lnSpc>
            </a:pPr>
            <a:r>
              <a:rPr lang="en-GB" sz="1700" dirty="0"/>
              <a:t>Surveillance of AMR and AMU in humans </a:t>
            </a:r>
          </a:p>
          <a:p>
            <a:pPr lvl="1">
              <a:lnSpc>
                <a:spcPct val="70000"/>
              </a:lnSpc>
            </a:pPr>
            <a:r>
              <a:rPr lang="en-GB" sz="1700" dirty="0"/>
              <a:t>Surveillance of WASH services </a:t>
            </a:r>
          </a:p>
          <a:p>
            <a:pPr lvl="1">
              <a:lnSpc>
                <a:spcPct val="70000"/>
              </a:lnSpc>
            </a:pPr>
            <a:r>
              <a:rPr lang="en-GB" sz="1700" dirty="0"/>
              <a:t>Environmental surveillance of wastewater and surface water </a:t>
            </a:r>
          </a:p>
          <a:p>
            <a:pPr lvl="1">
              <a:lnSpc>
                <a:spcPct val="70000"/>
              </a:lnSpc>
            </a:pPr>
            <a:r>
              <a:rPr lang="en-GB" sz="1700" dirty="0"/>
              <a:t>Surveillance of AMR and AMU in animals and plants</a:t>
            </a:r>
          </a:p>
          <a:p>
            <a:pPr lvl="1">
              <a:lnSpc>
                <a:spcPct val="70000"/>
              </a:lnSpc>
            </a:pPr>
            <a:r>
              <a:rPr lang="en-GB" sz="1700" dirty="0"/>
              <a:t>Integrated surveillance</a:t>
            </a:r>
            <a:endParaRPr lang="es-MX" sz="17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F87073-BAA5-C632-2CC5-23D17ACF6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1166" y="178527"/>
            <a:ext cx="5790541" cy="97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01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36784-F915-355D-FF68-55D7EB509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97" y="1135580"/>
            <a:ext cx="4695479" cy="4680583"/>
          </a:xfrm>
        </p:spPr>
        <p:txBody>
          <a:bodyPr anchor="ctr">
            <a:normAutofit/>
          </a:bodyPr>
          <a:lstStyle/>
          <a:p>
            <a:r>
              <a:rPr lang="en-GB" sz="4200" b="1" dirty="0">
                <a:latin typeface="Questa Sans"/>
                <a:cs typeface="Arial"/>
              </a:rPr>
              <a:t>Operationalising the Roadmap</a:t>
            </a:r>
            <a:r>
              <a:rPr lang="en-GB" sz="4200" dirty="0">
                <a:latin typeface="Questa Sans"/>
                <a:cs typeface="Arial"/>
              </a:rPr>
              <a:t> </a:t>
            </a:r>
            <a:endParaRPr lang="en-GB" sz="4200" b="1" dirty="0">
              <a:latin typeface="Questa Sans" panose="02000000000000000000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0B25B-9C46-1C49-0F00-6712E684D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5916" y="577556"/>
            <a:ext cx="7252107" cy="6086007"/>
          </a:xfrm>
          <a:noFill/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400" b="1" dirty="0"/>
              <a:t>At country level, WHO/Europe and partners will</a:t>
            </a:r>
            <a:r>
              <a:rPr lang="en-GB" sz="2400" dirty="0"/>
              <a:t>:</a:t>
            </a:r>
          </a:p>
          <a:p>
            <a:pPr marL="514350" indent="-514350">
              <a:buFont typeface="Wingdings" panose="05000000000000000000" pitchFamily="2" charset="2"/>
              <a:buChar char="§"/>
            </a:pPr>
            <a:r>
              <a:rPr lang="en-GB" sz="2400" dirty="0"/>
              <a:t>Advocate for AMR to be a national priority</a:t>
            </a:r>
          </a:p>
          <a:p>
            <a:pPr marL="514350" indent="-514350">
              <a:buFont typeface="Wingdings" panose="05000000000000000000" pitchFamily="2" charset="2"/>
              <a:buChar char="§"/>
            </a:pPr>
            <a:r>
              <a:rPr lang="en-GB" sz="2400" dirty="0"/>
              <a:t>Facilitate One Health policy dialogues using the AMR Compass to set baseline and direction</a:t>
            </a:r>
          </a:p>
          <a:p>
            <a:pPr marL="514350" indent="-514350">
              <a:buFont typeface="Wingdings" panose="05000000000000000000" pitchFamily="2" charset="2"/>
              <a:buChar char="§"/>
            </a:pPr>
            <a:r>
              <a:rPr lang="en-GB" sz="2400" dirty="0"/>
              <a:t>Guide prioritising and target setting</a:t>
            </a:r>
          </a:p>
          <a:p>
            <a:pPr marL="514350" indent="-514350">
              <a:buFont typeface="Wingdings" panose="05000000000000000000" pitchFamily="2" charset="2"/>
              <a:buChar char="§"/>
            </a:pPr>
            <a:r>
              <a:rPr lang="en-GB" sz="2400" dirty="0"/>
              <a:t>Provide technical support for action plan implementation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9519712-2E11-4C74-ACAF-DD558046440F}"/>
              </a:ext>
            </a:extLst>
          </p:cNvPr>
          <p:cNvCxnSpPr/>
          <p:nvPr/>
        </p:nvCxnSpPr>
        <p:spPr>
          <a:xfrm>
            <a:off x="4486993" y="1809000"/>
            <a:ext cx="0" cy="3240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4197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36784-F915-355D-FF68-55D7EB509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98" y="1275347"/>
            <a:ext cx="4144782" cy="4540816"/>
          </a:xfrm>
        </p:spPr>
        <p:txBody>
          <a:bodyPr anchor="ctr">
            <a:normAutofit/>
          </a:bodyPr>
          <a:lstStyle/>
          <a:p>
            <a:r>
              <a:rPr lang="en-GB" sz="4200" b="1" dirty="0">
                <a:latin typeface="Questa Sans"/>
                <a:cs typeface="Arial"/>
              </a:rPr>
              <a:t>Operationalising the Roadmap</a:t>
            </a:r>
            <a:r>
              <a:rPr lang="en-GB" sz="4200" dirty="0">
                <a:latin typeface="Questa Sans"/>
                <a:cs typeface="Arial"/>
              </a:rPr>
              <a:t> </a:t>
            </a:r>
            <a:endParaRPr lang="en-GB" sz="4200" b="1" dirty="0">
              <a:latin typeface="Questa Sans" panose="02000000000000000000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0B25B-9C46-1C49-0F00-6712E684D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4347" y="577516"/>
            <a:ext cx="7062006" cy="6166447"/>
          </a:xfrm>
          <a:noFill/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400" b="1" dirty="0"/>
              <a:t>At regional level WHO/Europe will:</a:t>
            </a:r>
          </a:p>
          <a:p>
            <a:pPr marL="514350" indent="-514350">
              <a:buFont typeface="Wingdings" panose="05000000000000000000" pitchFamily="2" charset="2"/>
              <a:buChar char="§"/>
            </a:pPr>
            <a:r>
              <a:rPr lang="en-GB" sz="2400" dirty="0"/>
              <a:t>Create a platform for inter-country exchange of best practices and capacity building  </a:t>
            </a:r>
          </a:p>
          <a:p>
            <a:pPr marL="514350" indent="-514350">
              <a:buFont typeface="Wingdings" panose="05000000000000000000" pitchFamily="2" charset="2"/>
              <a:buChar char="§"/>
            </a:pPr>
            <a:r>
              <a:rPr lang="en-GB" sz="2400" dirty="0"/>
              <a:t>Create an active network of national AMR focal points</a:t>
            </a:r>
          </a:p>
          <a:p>
            <a:pPr marL="514350" indent="-514350">
              <a:buFont typeface="Wingdings" panose="05000000000000000000" pitchFamily="2" charset="2"/>
              <a:buChar char="§"/>
            </a:pPr>
            <a:r>
              <a:rPr lang="en-GB" sz="2400" dirty="0"/>
              <a:t>Convene stakeholder forums dedicated to action areas of the roadmap</a:t>
            </a:r>
          </a:p>
          <a:p>
            <a:pPr marL="514350" indent="-514350">
              <a:buFont typeface="Wingdings" panose="05000000000000000000" pitchFamily="2" charset="2"/>
              <a:buChar char="§"/>
            </a:pPr>
            <a:r>
              <a:rPr lang="en-US" sz="2400" dirty="0"/>
              <a:t>Define indicators for step-wise implementation</a:t>
            </a:r>
          </a:p>
          <a:p>
            <a:pPr marL="514350" indent="-514350">
              <a:buFont typeface="Wingdings" panose="05000000000000000000" pitchFamily="2" charset="2"/>
              <a:buChar char="§"/>
            </a:pPr>
            <a:r>
              <a:rPr lang="en-GB" sz="2400" dirty="0"/>
              <a:t>Measure regional progress through a monitoring and evaluation framework for the roadmap</a:t>
            </a:r>
          </a:p>
          <a:p>
            <a:pPr marL="514350" indent="-514350">
              <a:buFont typeface="+mj-lt"/>
              <a:buAutoNum type="arabicPeriod"/>
            </a:pPr>
            <a:endParaRPr lang="en-GB" sz="24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9519712-2E11-4C74-ACAF-DD558046440F}"/>
              </a:ext>
            </a:extLst>
          </p:cNvPr>
          <p:cNvCxnSpPr/>
          <p:nvPr/>
        </p:nvCxnSpPr>
        <p:spPr>
          <a:xfrm>
            <a:off x="4499025" y="1784937"/>
            <a:ext cx="0" cy="3240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6180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B41EE-54FE-2D2D-4F36-50D8C95E0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4B0A4-038B-99F7-98C2-BB4335861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505DF-268C-C0F8-DA38-CE81DCFA2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83613B-E141-0E87-FB53-F55CFC512DBD}"/>
              </a:ext>
            </a:extLst>
          </p:cNvPr>
          <p:cNvCxnSpPr>
            <a:cxnSpLocks/>
          </p:cNvCxnSpPr>
          <p:nvPr/>
        </p:nvCxnSpPr>
        <p:spPr>
          <a:xfrm>
            <a:off x="457200" y="426059"/>
            <a:ext cx="7798904" cy="0"/>
          </a:xfrm>
          <a:prstGeom prst="line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</a:ln>
          <a:effectLst>
            <a:outerShdw blurRad="421090" dist="50800" dir="5400000" algn="ctr" rotWithShape="0">
              <a:srgbClr val="000000">
                <a:alpha val="55000"/>
              </a:srgbClr>
            </a:outerShdw>
          </a:effectLst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FA4AC20-639A-0D8D-8124-76E6B39FF6AA}"/>
              </a:ext>
            </a:extLst>
          </p:cNvPr>
          <p:cNvSpPr/>
          <p:nvPr/>
        </p:nvSpPr>
        <p:spPr>
          <a:xfrm>
            <a:off x="6971516" y="4113436"/>
            <a:ext cx="1742400" cy="13788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CF28D4-FD5A-2A11-1615-0B0B9CFE521B}"/>
              </a:ext>
            </a:extLst>
          </p:cNvPr>
          <p:cNvSpPr/>
          <p:nvPr/>
        </p:nvSpPr>
        <p:spPr>
          <a:xfrm>
            <a:off x="5218484" y="2739435"/>
            <a:ext cx="1742400" cy="137880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779A61-0331-5F60-66A3-8C2089ED73A8}"/>
              </a:ext>
            </a:extLst>
          </p:cNvPr>
          <p:cNvSpPr/>
          <p:nvPr/>
        </p:nvSpPr>
        <p:spPr>
          <a:xfrm>
            <a:off x="6971516" y="2734636"/>
            <a:ext cx="1742400" cy="13788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D572DB-A18F-52EF-12B8-17DCF85864BE}"/>
              </a:ext>
            </a:extLst>
          </p:cNvPr>
          <p:cNvSpPr/>
          <p:nvPr/>
        </p:nvSpPr>
        <p:spPr>
          <a:xfrm>
            <a:off x="5228637" y="-22964"/>
            <a:ext cx="1742400" cy="1378800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6D27C3-A194-C134-C4DC-99807A2F0A1D}"/>
              </a:ext>
            </a:extLst>
          </p:cNvPr>
          <p:cNvSpPr/>
          <p:nvPr/>
        </p:nvSpPr>
        <p:spPr>
          <a:xfrm>
            <a:off x="1742879" y="5492236"/>
            <a:ext cx="1742400" cy="1378800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A1E996-7DC1-704D-E76F-CFFC67577D6B}"/>
              </a:ext>
            </a:extLst>
          </p:cNvPr>
          <p:cNvSpPr/>
          <p:nvPr/>
        </p:nvSpPr>
        <p:spPr>
          <a:xfrm>
            <a:off x="0" y="1355836"/>
            <a:ext cx="1742400" cy="1378800"/>
          </a:xfrm>
          <a:prstGeom prst="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000"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A6422D9-D356-98B7-CB6F-164A8DDC076E}"/>
              </a:ext>
            </a:extLst>
          </p:cNvPr>
          <p:cNvSpPr/>
          <p:nvPr/>
        </p:nvSpPr>
        <p:spPr>
          <a:xfrm>
            <a:off x="5228637" y="1355836"/>
            <a:ext cx="1742400" cy="1378800"/>
          </a:xfrm>
          <a:prstGeom prst="rect">
            <a:avLst/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C6FC7A-EDEE-E79E-31B1-C156FBC09F2B}"/>
              </a:ext>
            </a:extLst>
          </p:cNvPr>
          <p:cNvSpPr/>
          <p:nvPr/>
        </p:nvSpPr>
        <p:spPr>
          <a:xfrm>
            <a:off x="6971516" y="1355836"/>
            <a:ext cx="1742400" cy="1378800"/>
          </a:xfrm>
          <a:prstGeom prst="rect">
            <a:avLst/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9B7D531-38EB-5C30-F22A-B1AC776B57B8}"/>
              </a:ext>
            </a:extLst>
          </p:cNvPr>
          <p:cNvSpPr/>
          <p:nvPr/>
        </p:nvSpPr>
        <p:spPr>
          <a:xfrm rot="16200000">
            <a:off x="5410435" y="5310436"/>
            <a:ext cx="1378800" cy="1742400"/>
          </a:xfrm>
          <a:prstGeom prst="rect">
            <a:avLst/>
          </a:prstGeom>
          <a:blipFill dpi="0"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8C5A54-AA81-6956-6CCE-282D80D1A2B0}"/>
              </a:ext>
            </a:extLst>
          </p:cNvPr>
          <p:cNvSpPr/>
          <p:nvPr/>
        </p:nvSpPr>
        <p:spPr>
          <a:xfrm>
            <a:off x="10463831" y="2744565"/>
            <a:ext cx="1742400" cy="1378800"/>
          </a:xfrm>
          <a:prstGeom prst="rect">
            <a:avLst/>
          </a:prstGeom>
          <a:blipFill dpi="0"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441F062-C506-0EF6-4945-C9D9256958D4}"/>
              </a:ext>
            </a:extLst>
          </p:cNvPr>
          <p:cNvSpPr/>
          <p:nvPr/>
        </p:nvSpPr>
        <p:spPr>
          <a:xfrm>
            <a:off x="1742879" y="2734636"/>
            <a:ext cx="1742400" cy="1378800"/>
          </a:xfrm>
          <a:prstGeom prst="rect">
            <a:avLst/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04FECDE-D115-8A82-B56A-B913A1849DA2}"/>
              </a:ext>
            </a:extLst>
          </p:cNvPr>
          <p:cNvSpPr/>
          <p:nvPr/>
        </p:nvSpPr>
        <p:spPr>
          <a:xfrm>
            <a:off x="6971516" y="-22964"/>
            <a:ext cx="1742400" cy="1378800"/>
          </a:xfrm>
          <a:prstGeom prst="rect">
            <a:avLst/>
          </a:prstGeom>
          <a:blipFill dpi="0"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5A3722C-0DFE-8B4F-6C6B-2940B30E6A13}"/>
              </a:ext>
            </a:extLst>
          </p:cNvPr>
          <p:cNvSpPr/>
          <p:nvPr/>
        </p:nvSpPr>
        <p:spPr>
          <a:xfrm>
            <a:off x="8714395" y="4113436"/>
            <a:ext cx="1742400" cy="1378800"/>
          </a:xfrm>
          <a:prstGeom prst="rect">
            <a:avLst/>
          </a:prstGeom>
          <a:blipFill dpi="0"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F89DB73-73FF-D04D-8F58-4F78E3BBFD1E}"/>
              </a:ext>
            </a:extLst>
          </p:cNvPr>
          <p:cNvSpPr/>
          <p:nvPr/>
        </p:nvSpPr>
        <p:spPr>
          <a:xfrm>
            <a:off x="10457276" y="1355836"/>
            <a:ext cx="1742400" cy="1378800"/>
          </a:xfrm>
          <a:prstGeom prst="rect">
            <a:avLst/>
          </a:prstGeom>
          <a:blipFill dpi="0"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1CB3B07-8496-9692-D331-CF712EB12113}"/>
              </a:ext>
            </a:extLst>
          </p:cNvPr>
          <p:cNvSpPr/>
          <p:nvPr/>
        </p:nvSpPr>
        <p:spPr>
          <a:xfrm>
            <a:off x="1741193" y="4113436"/>
            <a:ext cx="1742400" cy="1378800"/>
          </a:xfrm>
          <a:prstGeom prst="rect">
            <a:avLst/>
          </a:prstGeom>
          <a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98E2E97-92DF-2299-67C5-C816520A7186}"/>
              </a:ext>
            </a:extLst>
          </p:cNvPr>
          <p:cNvSpPr/>
          <p:nvPr/>
        </p:nvSpPr>
        <p:spPr>
          <a:xfrm>
            <a:off x="1753511" y="1351035"/>
            <a:ext cx="1742400" cy="1378800"/>
          </a:xfrm>
          <a:prstGeom prst="rect">
            <a:avLst/>
          </a:prstGeom>
          <a:blipFill dpi="0"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CF6D5B0-5B9B-1814-64B0-A1753F7CF71B}"/>
              </a:ext>
            </a:extLst>
          </p:cNvPr>
          <p:cNvSpPr/>
          <p:nvPr/>
        </p:nvSpPr>
        <p:spPr>
          <a:xfrm>
            <a:off x="3485758" y="-22964"/>
            <a:ext cx="1742400" cy="1378800"/>
          </a:xfrm>
          <a:prstGeom prst="rect">
            <a:avLst/>
          </a:prstGeom>
          <a:blipFill dpi="0"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14823FC-2E2B-8F13-8A33-DE2A802F62B6}"/>
              </a:ext>
            </a:extLst>
          </p:cNvPr>
          <p:cNvSpPr/>
          <p:nvPr/>
        </p:nvSpPr>
        <p:spPr>
          <a:xfrm>
            <a:off x="8714395" y="1351603"/>
            <a:ext cx="1742400" cy="1378800"/>
          </a:xfrm>
          <a:prstGeom prst="rect">
            <a:avLst/>
          </a:prstGeom>
          <a:blipFill dpi="0"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69EE107-7A40-A792-BDFB-C87ED6738B9D}"/>
              </a:ext>
            </a:extLst>
          </p:cNvPr>
          <p:cNvSpPr/>
          <p:nvPr/>
        </p:nvSpPr>
        <p:spPr>
          <a:xfrm>
            <a:off x="5228637" y="4113436"/>
            <a:ext cx="1742400" cy="1378800"/>
          </a:xfrm>
          <a:prstGeom prst="rect">
            <a:avLst/>
          </a:prstGeom>
          <a:blipFill dpi="0"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488663D-D449-5D17-029B-76E317670111}"/>
              </a:ext>
            </a:extLst>
          </p:cNvPr>
          <p:cNvSpPr/>
          <p:nvPr/>
        </p:nvSpPr>
        <p:spPr>
          <a:xfrm>
            <a:off x="8714395" y="-22964"/>
            <a:ext cx="1742400" cy="1378800"/>
          </a:xfrm>
          <a:prstGeom prst="rect">
            <a:avLst/>
          </a:prstGeom>
          <a:blipFill dpi="0" rotWithShape="1"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910DC50-91E3-428D-8C85-BDDF28611CD8}"/>
              </a:ext>
            </a:extLst>
          </p:cNvPr>
          <p:cNvSpPr/>
          <p:nvPr/>
        </p:nvSpPr>
        <p:spPr>
          <a:xfrm>
            <a:off x="0" y="4113436"/>
            <a:ext cx="1742400" cy="1378800"/>
          </a:xfrm>
          <a:prstGeom prst="rect">
            <a:avLst/>
          </a:prstGeom>
          <a:blipFill dpi="0"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1000" b="1000"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9B08FA1-455F-E036-D866-13DB40FF44CF}"/>
              </a:ext>
            </a:extLst>
          </p:cNvPr>
          <p:cNvSpPr/>
          <p:nvPr/>
        </p:nvSpPr>
        <p:spPr>
          <a:xfrm>
            <a:off x="3485758" y="5492236"/>
            <a:ext cx="1742400" cy="1378800"/>
          </a:xfrm>
          <a:prstGeom prst="rect">
            <a:avLst/>
          </a:prstGeom>
          <a:blipFill dpi="0" rotWithShape="1"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000"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24BA87B-631E-053E-74FB-3112F32CED3A}"/>
              </a:ext>
            </a:extLst>
          </p:cNvPr>
          <p:cNvSpPr/>
          <p:nvPr/>
        </p:nvSpPr>
        <p:spPr>
          <a:xfrm>
            <a:off x="3491678" y="4113435"/>
            <a:ext cx="1742400" cy="1378800"/>
          </a:xfrm>
          <a:prstGeom prst="rect">
            <a:avLst/>
          </a:prstGeom>
          <a:blipFill dpi="0" rotWithShape="1"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F9A8B13-EC37-1A6A-4AD3-BDF7CFE1921C}"/>
              </a:ext>
            </a:extLst>
          </p:cNvPr>
          <p:cNvSpPr/>
          <p:nvPr/>
        </p:nvSpPr>
        <p:spPr>
          <a:xfrm>
            <a:off x="8721431" y="2734632"/>
            <a:ext cx="1742400" cy="1378800"/>
          </a:xfrm>
          <a:prstGeom prst="rect">
            <a:avLst/>
          </a:prstGeom>
          <a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0C31CB8-2A5F-F638-5BB9-59E5502905E2}"/>
              </a:ext>
            </a:extLst>
          </p:cNvPr>
          <p:cNvSpPr/>
          <p:nvPr/>
        </p:nvSpPr>
        <p:spPr>
          <a:xfrm>
            <a:off x="3485758" y="1355836"/>
            <a:ext cx="1742400" cy="1378800"/>
          </a:xfrm>
          <a:prstGeom prst="rect">
            <a:avLst/>
          </a:prstGeom>
          <a:blipFill dpi="0" rotWithShape="1"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1506627-F7C1-FF4E-2869-B0A5BA522A09}"/>
              </a:ext>
            </a:extLst>
          </p:cNvPr>
          <p:cNvSpPr/>
          <p:nvPr/>
        </p:nvSpPr>
        <p:spPr>
          <a:xfrm>
            <a:off x="10461600" y="4106187"/>
            <a:ext cx="1742400" cy="1378800"/>
          </a:xfrm>
          <a:prstGeom prst="rect">
            <a:avLst/>
          </a:prstGeom>
          <a:blipFill dpi="0" rotWithShape="1"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C6A8B4D-49C8-9948-E647-EDDD7B9E0476}"/>
              </a:ext>
            </a:extLst>
          </p:cNvPr>
          <p:cNvSpPr/>
          <p:nvPr/>
        </p:nvSpPr>
        <p:spPr>
          <a:xfrm>
            <a:off x="6026" y="2729835"/>
            <a:ext cx="1742400" cy="1378800"/>
          </a:xfrm>
          <a:prstGeom prst="rect">
            <a:avLst/>
          </a:prstGeom>
          <a:blipFill dpi="0" rotWithShape="1"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B9A2A69-9FD5-5340-DC81-34EEC61C23B7}"/>
              </a:ext>
            </a:extLst>
          </p:cNvPr>
          <p:cNvSpPr/>
          <p:nvPr/>
        </p:nvSpPr>
        <p:spPr>
          <a:xfrm>
            <a:off x="8714395" y="5492236"/>
            <a:ext cx="1742400" cy="1378800"/>
          </a:xfrm>
          <a:prstGeom prst="rect">
            <a:avLst/>
          </a:prstGeom>
          <a:blipFill dpi="0" rotWithShape="1"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9C44628-CC2B-9CF9-3D09-62A19D5110BA}"/>
              </a:ext>
            </a:extLst>
          </p:cNvPr>
          <p:cNvSpPr/>
          <p:nvPr/>
        </p:nvSpPr>
        <p:spPr>
          <a:xfrm>
            <a:off x="10459281" y="5488129"/>
            <a:ext cx="1742400" cy="1378800"/>
          </a:xfrm>
          <a:prstGeom prst="rect">
            <a:avLst/>
          </a:prstGeom>
          <a:blipFill dpi="0" rotWithShape="1"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6CBFE0E-4C2E-C397-CE0B-A03A5C8F95CB}"/>
              </a:ext>
            </a:extLst>
          </p:cNvPr>
          <p:cNvSpPr/>
          <p:nvPr/>
        </p:nvSpPr>
        <p:spPr>
          <a:xfrm>
            <a:off x="6971516" y="5492236"/>
            <a:ext cx="1742400" cy="1378800"/>
          </a:xfrm>
          <a:prstGeom prst="rect">
            <a:avLst/>
          </a:prstGeom>
          <a:blipFill dpi="0" rotWithShape="1"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2EA28B5-5A36-87D6-80FE-D44586975D24}"/>
              </a:ext>
            </a:extLst>
          </p:cNvPr>
          <p:cNvSpPr/>
          <p:nvPr/>
        </p:nvSpPr>
        <p:spPr>
          <a:xfrm>
            <a:off x="1742879" y="-22964"/>
            <a:ext cx="1742400" cy="1378800"/>
          </a:xfrm>
          <a:prstGeom prst="rect">
            <a:avLst/>
          </a:prstGeom>
          <a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711AC99-9C56-4194-1EEC-96D922253790}"/>
              </a:ext>
            </a:extLst>
          </p:cNvPr>
          <p:cNvSpPr/>
          <p:nvPr/>
        </p:nvSpPr>
        <p:spPr>
          <a:xfrm>
            <a:off x="3488718" y="2734635"/>
            <a:ext cx="1742400" cy="1378800"/>
          </a:xfrm>
          <a:prstGeom prst="rect">
            <a:avLst/>
          </a:prstGeom>
          <a:blipFill dpi="0" rotWithShape="1"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kstfelt 1">
            <a:extLst>
              <a:ext uri="{FF2B5EF4-FFF2-40B4-BE49-F238E27FC236}">
                <a16:creationId xmlns:a16="http://schemas.microsoft.com/office/drawing/2014/main" id="{1ECCAD82-656C-2544-19DF-43D53F6F9010}"/>
              </a:ext>
            </a:extLst>
          </p:cNvPr>
          <p:cNvSpPr txBox="1"/>
          <p:nvPr/>
        </p:nvSpPr>
        <p:spPr>
          <a:xfrm>
            <a:off x="1485121" y="2051273"/>
            <a:ext cx="9226011" cy="1077218"/>
          </a:xfrm>
          <a:prstGeom prst="rect">
            <a:avLst/>
          </a:prstGeom>
          <a:solidFill>
            <a:schemeClr val="tx2">
              <a:alpha val="46000"/>
            </a:schemeClr>
          </a:solidFill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200" b="1">
                <a:solidFill>
                  <a:schemeClr val="bg1"/>
                </a:solidFill>
              </a:rPr>
              <a:t>WHO/Europe year-long social media campaign with AMR stories from across the Region</a:t>
            </a:r>
            <a:endParaRPr lang="en-US" sz="3200" b="1">
              <a:solidFill>
                <a:schemeClr val="bg1"/>
              </a:solidFill>
              <a:cs typeface="Arial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B7B74C4-07C8-D3F4-89AB-F3A98589DAA0}"/>
              </a:ext>
            </a:extLst>
          </p:cNvPr>
          <p:cNvSpPr/>
          <p:nvPr/>
        </p:nvSpPr>
        <p:spPr>
          <a:xfrm>
            <a:off x="0" y="-22964"/>
            <a:ext cx="1742400" cy="1378800"/>
          </a:xfrm>
          <a:prstGeom prst="rect">
            <a:avLst/>
          </a:prstGeom>
          <a:blipFill dpi="0" rotWithShape="1"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AB3A487-B640-A39D-D5E4-DF9127724495}"/>
              </a:ext>
            </a:extLst>
          </p:cNvPr>
          <p:cNvSpPr/>
          <p:nvPr/>
        </p:nvSpPr>
        <p:spPr>
          <a:xfrm>
            <a:off x="10457276" y="-22964"/>
            <a:ext cx="1742400" cy="1378800"/>
          </a:xfrm>
          <a:prstGeom prst="rect">
            <a:avLst/>
          </a:prstGeom>
          <a:blipFill dpi="0" rotWithShape="1"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944FAA2-A541-9F93-2179-B64EAA016AB2}"/>
              </a:ext>
            </a:extLst>
          </p:cNvPr>
          <p:cNvSpPr/>
          <p:nvPr/>
        </p:nvSpPr>
        <p:spPr>
          <a:xfrm>
            <a:off x="0" y="5506162"/>
            <a:ext cx="1742400" cy="1378800"/>
          </a:xfrm>
          <a:prstGeom prst="rect">
            <a:avLst/>
          </a:prstGeom>
          <a:blipFill dpi="0" rotWithShape="1"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9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ntr" presetSubtype="2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" presetClass="entr" presetSubtype="1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" presetClass="entr" presetSubtype="2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mph" presetSubtype="0" decel="50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2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6" presetClass="emph" presetSubtype="0" decel="50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" presetClass="emph" presetSubtype="0" decel="50000" autoRev="1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" presetClass="entr" presetSubtype="1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6" presetClass="emph" presetSubtype="0" decel="50000" autoRev="1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" presetClass="entr" presetSubtype="2" decel="5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mph" presetSubtype="0" decel="50000" autoRev="1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" presetClass="entr" presetSubtype="8" decel="5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mph" presetSubtype="0" decel="50000" autoRev="1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" presetClass="entr" presetSubtype="4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6" presetClass="emph" presetSubtype="0" decel="50000" autoRev="1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" presetClass="entr" presetSubtype="2" decel="5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mph" presetSubtype="0" decel="50000" autoRev="1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" presetClass="entr" presetSubtype="8" decel="5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6" presetClass="emph" presetSubtype="0" decel="50000" autoRev="1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" presetClass="entr" presetSubtype="4" decel="5000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6" presetClass="emph" presetSubtype="0" decel="50000" autoRev="1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" presetClass="entr" presetSubtype="8" decel="5000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mph" presetSubtype="0" decel="50000" autoRev="1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" presetClass="entr" presetSubtype="4" decel="5000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6" presetClass="emph" presetSubtype="0" decel="50000" autoRev="1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" presetClass="entr" presetSubtype="4" decel="5000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6" presetClass="emph" presetSubtype="0" decel="50000" autoRev="1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" presetClass="entr" presetSubtype="1" decel="5000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6" presetClass="emph" presetSubtype="0" decel="50000" autoRev="1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Scale>
                                      <p:cBhvr>
                                        <p:cTn id="112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" presetClass="entr" presetSubtype="4" decel="5000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6" presetClass="emph" presetSubtype="0" decel="50000" autoRev="1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Scale>
                                      <p:cBhvr>
                                        <p:cTn id="118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2" presetClass="entr" presetSubtype="2" decel="5000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6" presetClass="emph" presetSubtype="0" decel="50000" autoRev="1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Scale>
                                      <p:cBhvr>
                                        <p:cTn id="124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" presetClass="entr" presetSubtype="1" decel="5000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6" presetClass="emph" presetSubtype="0" decel="50000" autoRev="1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" presetClass="entr" presetSubtype="2" decel="5000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6" presetClass="emph" presetSubtype="0" decel="50000" autoRev="1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Scale>
                                      <p:cBhvr>
                                        <p:cTn id="136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" presetClass="entr" presetSubtype="1" decel="5000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6" presetClass="emph" presetSubtype="0" decel="50000" autoRev="1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Scale>
                                      <p:cBhvr>
                                        <p:cTn id="142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" presetClass="entr" presetSubtype="4" decel="5000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6" presetClass="emph" presetSubtype="0" decel="50000" autoRev="1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Scale>
                                      <p:cBhvr>
                                        <p:cTn id="148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" presetClass="entr" presetSubtype="8" decel="5000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6" presetClass="emph" presetSubtype="0" decel="50000" autoRev="1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animScale>
                                      <p:cBhvr>
                                        <p:cTn id="154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" presetClass="entr" presetSubtype="1" decel="5000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6" presetClass="emph" presetSubtype="0" decel="50000" autoRev="1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animScale>
                                      <p:cBhvr>
                                        <p:cTn id="160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" presetClass="entr" presetSubtype="8" decel="5000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6" presetClass="emph" presetSubtype="0" decel="50000" autoRev="1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Scale>
                                      <p:cBhvr>
                                        <p:cTn id="16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" presetClass="entr" presetSubtype="1" decel="5000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6" presetClass="emph" presetSubtype="0" decel="50000" autoRev="1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Scale>
                                      <p:cBhvr>
                                        <p:cTn id="172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" presetClass="entr" presetSubtype="4" decel="5000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6" presetClass="emph" presetSubtype="0" decel="50000" autoRev="1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animScale>
                                      <p:cBhvr>
                                        <p:cTn id="178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" presetClass="entr" presetSubtype="4" decel="5000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6" presetClass="emph" presetSubtype="0" decel="50000" autoRev="1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animScale>
                                      <p:cBhvr>
                                        <p:cTn id="184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2" presetClass="entr" presetSubtype="1" decel="5000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6" presetClass="emph" presetSubtype="0" decel="50000" autoRev="1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animScale>
                                      <p:cBhvr>
                                        <p:cTn id="190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2" presetClass="entr" presetSubtype="4" decel="5000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6" presetClass="emph" presetSubtype="0" decel="50000" autoRev="1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Scale>
                                      <p:cBhvr>
                                        <p:cTn id="196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" presetClass="entr" presetSubtype="4" decel="5000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6" presetClass="emph" presetSubtype="0" decel="50000" autoRev="1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Scale>
                                      <p:cBhvr>
                                        <p:cTn id="202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" presetClass="entr" presetSubtype="4" decel="5000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6" presetClass="emph" presetSubtype="0" decel="50000" autoRev="1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Scale>
                                      <p:cBhvr>
                                        <p:cTn id="208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9" grpId="0" animBg="1"/>
      <p:bldP spid="49" grpId="1" animBg="1"/>
      <p:bldP spid="51" grpId="0" animBg="1"/>
      <p:bldP spid="51" grpId="1" animBg="1"/>
      <p:bldP spid="52" grpId="0" animBg="1"/>
      <p:bldP spid="5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EC9359A-10BD-48A6-B9C8-AA43054AC8F5}"/>
              </a:ext>
            </a:extLst>
          </p:cNvPr>
          <p:cNvSpPr/>
          <p:nvPr/>
        </p:nvSpPr>
        <p:spPr>
          <a:xfrm>
            <a:off x="7619" y="1610272"/>
            <a:ext cx="7080544" cy="5247728"/>
          </a:xfrm>
          <a:prstGeom prst="rect">
            <a:avLst/>
          </a:prstGeom>
          <a:solidFill>
            <a:srgbClr val="1A42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CD3DA4-6816-43B0-9CAB-BC47E7207E1B}"/>
              </a:ext>
            </a:extLst>
          </p:cNvPr>
          <p:cNvSpPr txBox="1"/>
          <p:nvPr/>
        </p:nvSpPr>
        <p:spPr>
          <a:xfrm>
            <a:off x="7080545" y="2616935"/>
            <a:ext cx="5111455" cy="4247317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400" b="1" kern="0">
              <a:solidFill>
                <a:prstClr val="black"/>
              </a:solidFill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400" b="1" kern="0">
              <a:solidFill>
                <a:prstClr val="black"/>
              </a:solidFill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0E2E92-CF33-48BC-8C43-C7C7D6D211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5" t="5622" b="60400"/>
          <a:stretch/>
        </p:blipFill>
        <p:spPr>
          <a:xfrm>
            <a:off x="0" y="0"/>
            <a:ext cx="7342826" cy="21443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1D1D74-FC0B-4A79-A59B-0DBD27B8D7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65" t="54810" r="6220" b="2537"/>
          <a:stretch/>
        </p:blipFill>
        <p:spPr>
          <a:xfrm>
            <a:off x="186131" y="2381791"/>
            <a:ext cx="6894414" cy="28659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03D94A-E7F6-4596-B43A-1C52A8976D1C}"/>
              </a:ext>
            </a:extLst>
          </p:cNvPr>
          <p:cNvSpPr txBox="1"/>
          <p:nvPr/>
        </p:nvSpPr>
        <p:spPr>
          <a:xfrm>
            <a:off x="7080544" y="-2"/>
            <a:ext cx="5111455" cy="3385542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kumimoji="0" lang="en-US" sz="5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Take the</a:t>
            </a:r>
            <a:r>
              <a:rPr lang="en-US" sz="5400" b="1" kern="0">
                <a:solidFill>
                  <a:prstClr val="black"/>
                </a:solidFill>
              </a:rPr>
              <a:t> </a:t>
            </a:r>
            <a:endParaRPr kumimoji="0" lang="en-US" sz="5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algn="ctr"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</a:rPr>
              <a:t>QUIZ</a:t>
            </a:r>
            <a:r>
              <a:rPr lang="en-US" sz="4400" b="1" kern="0">
                <a:solidFill>
                  <a:prstClr val="black"/>
                </a:solidFill>
              </a:rPr>
              <a:t> </a:t>
            </a:r>
            <a:endParaRPr lang="en-US" sz="4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</a:endParaRPr>
          </a:p>
          <a:p>
            <a:pPr algn="ctr">
              <a:defRPr/>
            </a:pPr>
            <a:r>
              <a:rPr kumimoji="0" lang="en-US" sz="5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and test your</a:t>
            </a:r>
            <a:r>
              <a:rPr lang="en-US" sz="5000" b="1" kern="0">
                <a:solidFill>
                  <a:prstClr val="black"/>
                </a:solidFill>
              </a:rPr>
              <a:t> </a:t>
            </a:r>
            <a:endParaRPr lang="en-US" sz="5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AMR knowledge</a:t>
            </a:r>
            <a:endParaRPr lang="en-US" sz="5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B9EBDF-FF54-4333-BC7A-A03E645596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17" t="2547" r="5143" b="9951"/>
          <a:stretch/>
        </p:blipFill>
        <p:spPr>
          <a:xfrm>
            <a:off x="1969091" y="5237790"/>
            <a:ext cx="2993434" cy="12868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997F2D-9A67-4DED-B6D5-6C7D287598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5342" y="3601209"/>
            <a:ext cx="2917980" cy="2921518"/>
          </a:xfrm>
          <a:prstGeom prst="rect">
            <a:avLst/>
          </a:prstGeom>
          <a:ln w="12700">
            <a:solidFill>
              <a:srgbClr val="70AD47"/>
            </a:solidFill>
          </a:ln>
        </p:spPr>
      </p:pic>
    </p:spTree>
    <p:extLst>
      <p:ext uri="{BB962C8B-B14F-4D97-AF65-F5344CB8AC3E}">
        <p14:creationId xmlns:p14="http://schemas.microsoft.com/office/powerpoint/2010/main" val="2527410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6F30609-90FB-784A-88C2-AABE0B5BE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Presentation outline: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32FC4-EDAC-7F49-9749-4D6B8B253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F9DA1-7F48-8A47-BC16-B948AB68F59C}" type="datetime4">
              <a:rPr lang="en-GB" smtClean="0"/>
              <a:t>06 December 2023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D89C3C9-789B-BA4D-9C66-CB0C859BDB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From Action Plan to Roadmap</a:t>
            </a:r>
          </a:p>
          <a:p>
            <a:pPr>
              <a:spcAft>
                <a:spcPts val="1000"/>
              </a:spcAft>
            </a:pPr>
            <a:r>
              <a:rPr lang="en-US" dirty="0"/>
              <a:t>WHO Regional activities</a:t>
            </a:r>
          </a:p>
          <a:p>
            <a:pPr>
              <a:spcAft>
                <a:spcPts val="1000"/>
              </a:spcAft>
            </a:pPr>
            <a:r>
              <a:rPr lang="en-US" dirty="0"/>
              <a:t>Why an AMR Roadmap (2023-2030)</a:t>
            </a:r>
          </a:p>
          <a:p>
            <a:pPr>
              <a:spcAft>
                <a:spcPts val="1000"/>
              </a:spcAft>
            </a:pPr>
            <a:r>
              <a:rPr lang="en-US" dirty="0"/>
              <a:t>Process for development</a:t>
            </a:r>
          </a:p>
          <a:p>
            <a:pPr>
              <a:spcAft>
                <a:spcPts val="1000"/>
              </a:spcAft>
            </a:pPr>
            <a:r>
              <a:rPr lang="en-US" dirty="0"/>
              <a:t>AMR Roadmap</a:t>
            </a:r>
          </a:p>
          <a:p>
            <a:pPr>
              <a:spcAft>
                <a:spcPts val="1000"/>
              </a:spcAft>
            </a:pPr>
            <a:r>
              <a:rPr lang="en-US" dirty="0"/>
              <a:t>Operationalizing the AMR Roadmap</a:t>
            </a:r>
          </a:p>
          <a:p>
            <a:pPr>
              <a:spcAft>
                <a:spcPts val="1000"/>
              </a:spcAft>
            </a:pPr>
            <a:endParaRPr lang="en-US" dirty="0"/>
          </a:p>
          <a:p>
            <a:pPr>
              <a:spcAft>
                <a:spcPts val="1000"/>
              </a:spcAft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0CC605-A9B8-7B46-9CB3-00264BB30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6CAE0-687B-D44E-98DD-6E2AB2CF1B4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85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" descr="Marcador de contenido 7"/>
          <p:cNvPicPr preferRelativeResize="0"/>
          <p:nvPr/>
        </p:nvPicPr>
        <p:blipFill rotWithShape="1">
          <a:blip r:embed="rId3">
            <a:alphaModFix/>
          </a:blip>
          <a:srcRect t="37903" b="47951"/>
          <a:stretch/>
        </p:blipFill>
        <p:spPr>
          <a:xfrm>
            <a:off x="0" y="-9455"/>
            <a:ext cx="12192000" cy="1352553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"/>
          <p:cNvSpPr txBox="1"/>
          <p:nvPr/>
        </p:nvSpPr>
        <p:spPr>
          <a:xfrm>
            <a:off x="10099155" y="6353773"/>
            <a:ext cx="286977" cy="248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82D6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0182D6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60" name="Google Shape;60;p1"/>
          <p:cNvSpPr/>
          <p:nvPr/>
        </p:nvSpPr>
        <p:spPr>
          <a:xfrm>
            <a:off x="0" y="1355797"/>
            <a:ext cx="12192000" cy="5514902"/>
          </a:xfrm>
          <a:prstGeom prst="roundRect">
            <a:avLst>
              <a:gd name="adj" fmla="val 0"/>
            </a:avLst>
          </a:prstGeom>
          <a:solidFill>
            <a:srgbClr val="0182D6">
              <a:alpha val="9803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" name="Google Shape;62;p1" descr="Picture 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351227"/>
            <a:ext cx="12197618" cy="3976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" descr="Slogan-stamp_blu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0748" y="5628125"/>
            <a:ext cx="6808687" cy="943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group of people standing in front of a screen&#10;&#10;Description automatically generated">
            <a:extLst>
              <a:ext uri="{FF2B5EF4-FFF2-40B4-BE49-F238E27FC236}">
                <a16:creationId xmlns:a16="http://schemas.microsoft.com/office/drawing/2014/main" id="{9A27E019-6E72-760D-E0F9-0D72166804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080" y="1741795"/>
            <a:ext cx="5244860" cy="33744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89E2DD-7E24-9DF4-DFFE-AAFD7EFE3067}"/>
              </a:ext>
            </a:extLst>
          </p:cNvPr>
          <p:cNvSpPr txBox="1"/>
          <p:nvPr/>
        </p:nvSpPr>
        <p:spPr>
          <a:xfrm>
            <a:off x="310551" y="339306"/>
            <a:ext cx="10607614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>
                <a:solidFill>
                  <a:schemeClr val="bg1"/>
                </a:solidFill>
                <a:latin typeface="Questa Sans"/>
              </a:rPr>
              <a:t>Thank you for ​your attention​</a:t>
            </a:r>
          </a:p>
        </p:txBody>
      </p:sp>
      <p:pic>
        <p:nvPicPr>
          <p:cNvPr id="4" name="Picture 3" descr="A logo on a black background&#10;&#10;Description automatically generated">
            <a:extLst>
              <a:ext uri="{FF2B5EF4-FFF2-40B4-BE49-F238E27FC236}">
                <a16:creationId xmlns:a16="http://schemas.microsoft.com/office/drawing/2014/main" id="{0837A0D6-0375-1F54-FFB2-125440773C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5758" y="232540"/>
            <a:ext cx="2743200" cy="95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57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GB" sz="4400" dirty="0">
                <a:cs typeface="Arial" charset="0"/>
              </a:rPr>
              <a:t>European strategic action plan on </a:t>
            </a:r>
            <a:br>
              <a:rPr lang="en-GB" sz="4400" dirty="0">
                <a:cs typeface="Arial" charset="0"/>
              </a:rPr>
            </a:br>
            <a:r>
              <a:rPr lang="en-GB" sz="4400" dirty="0">
                <a:cs typeface="Arial" charset="0"/>
              </a:rPr>
              <a:t>antibiotic resistance </a:t>
            </a:r>
            <a:r>
              <a:rPr lang="en-GB" dirty="0">
                <a:cs typeface="Arial" charset="0"/>
              </a:rPr>
              <a:t>(2011 – 2020)</a:t>
            </a:r>
            <a:endParaRPr lang="en-GB" sz="4400" dirty="0"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244" y="1579686"/>
            <a:ext cx="11811040" cy="3439031"/>
          </a:xfrm>
        </p:spPr>
        <p:txBody>
          <a:bodyPr>
            <a:noAutofit/>
          </a:bodyPr>
          <a:lstStyle/>
          <a:p>
            <a:r>
              <a:rPr lang="en-GB" dirty="0"/>
              <a:t>WHO European action plan adopted by all 53 Member States</a:t>
            </a:r>
          </a:p>
          <a:p>
            <a:r>
              <a:rPr lang="en-GB" dirty="0"/>
              <a:t>Recognizing</a:t>
            </a:r>
          </a:p>
          <a:p>
            <a:pPr lvl="1"/>
            <a:r>
              <a:rPr lang="en-GB" dirty="0"/>
              <a:t>AMR neglected in many countries of  the region</a:t>
            </a:r>
          </a:p>
          <a:p>
            <a:pPr lvl="1"/>
            <a:r>
              <a:rPr lang="en-GB" dirty="0"/>
              <a:t>No systematic AMR surveillance in large part </a:t>
            </a:r>
            <a:br>
              <a:rPr lang="en-GB" dirty="0"/>
            </a:br>
            <a:r>
              <a:rPr lang="en-GB" dirty="0"/>
              <a:t>of the Region</a:t>
            </a:r>
          </a:p>
          <a:p>
            <a:pPr lvl="1"/>
            <a:r>
              <a:rPr lang="en-GB" dirty="0"/>
              <a:t>Need for </a:t>
            </a:r>
            <a:r>
              <a:rPr lang="en-GB" dirty="0" err="1"/>
              <a:t>intersectoral</a:t>
            </a:r>
            <a:r>
              <a:rPr lang="en-GB" dirty="0"/>
              <a:t> coordination</a:t>
            </a:r>
          </a:p>
          <a:p>
            <a:pPr lvl="1"/>
            <a:r>
              <a:rPr lang="en-GB" dirty="0"/>
              <a:t>Need for international standards and data sharing </a:t>
            </a:r>
          </a:p>
          <a:p>
            <a:pPr lvl="1"/>
            <a:r>
              <a:rPr lang="en-GB" dirty="0"/>
              <a:t>International spread through travel and trade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23642" t="11987" r="19053" b="1374"/>
          <a:stretch>
            <a:fillRect/>
          </a:stretch>
        </p:blipFill>
        <p:spPr bwMode="auto">
          <a:xfrm>
            <a:off x="8592277" y="2313382"/>
            <a:ext cx="2326296" cy="3410799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703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538E0CA-04D0-4A52-94A5-61AE4EBDA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WHO initiatives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55B05CF-E745-4BB7-BE34-632B522F99DD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479999" y="2026650"/>
            <a:ext cx="5472000" cy="3877200"/>
          </a:xfrm>
        </p:spPr>
        <p:txBody>
          <a:bodyPr/>
          <a:lstStyle/>
          <a:p>
            <a:pPr lvl="1"/>
            <a:r>
              <a:rPr lang="en-US" dirty="0"/>
              <a:t>National stakeholder meetings</a:t>
            </a:r>
          </a:p>
          <a:p>
            <a:pPr lvl="1"/>
            <a:r>
              <a:rPr lang="en-GB" dirty="0"/>
              <a:t>Intersectoral Coordination Mechanism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r>
              <a:rPr lang="en-US" dirty="0"/>
              <a:t>National AMR action plans</a:t>
            </a:r>
          </a:p>
          <a:p>
            <a:pPr lvl="1"/>
            <a:r>
              <a:rPr lang="en-US" dirty="0"/>
              <a:t>Evidence-informed policy briefs</a:t>
            </a:r>
          </a:p>
          <a:p>
            <a:pPr lvl="1">
              <a:spcBef>
                <a:spcPts val="1500"/>
              </a:spcBef>
            </a:pPr>
            <a:endParaRPr lang="en-GB" b="1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349583A-39CB-43A3-BFAA-5F70537D9E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National Action Plan </a:t>
            </a:r>
            <a:r>
              <a:rPr lang="en-US" dirty="0"/>
              <a:t>implementation support at country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F3376F6-62B0-4D12-9C1F-F640A51D7C4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79999" y="1666650"/>
            <a:ext cx="5472001" cy="25201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Policy support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8CF5E6E-A2CA-452A-9363-1C647E3446A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34365" y="1666650"/>
            <a:ext cx="5472000" cy="25201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Training and education of healthcare workers</a:t>
            </a:r>
          </a:p>
        </p:txBody>
      </p:sp>
      <p:pic>
        <p:nvPicPr>
          <p:cNvPr id="9" name="Picture 3" descr="C:\Users\lofowongd\AppData\Local\Microsoft\Windows\Temporary Internet Files\Content.Outlook\LN2DHPUG\IMG_2639.JPG">
            <a:extLst>
              <a:ext uri="{FF2B5EF4-FFF2-40B4-BE49-F238E27FC236}">
                <a16:creationId xmlns:a16="http://schemas.microsoft.com/office/drawing/2014/main" id="{D288989F-D8B7-4546-8DBF-080B249B3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5977" y="2812422"/>
            <a:ext cx="256032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2130CB64-A95D-442D-AA17-168D0BB014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28613" y="2812422"/>
            <a:ext cx="256032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C21AA-E536-44D0-9418-F156FE1726D8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6234364" y="1947968"/>
            <a:ext cx="5472000" cy="3877200"/>
          </a:xfrm>
        </p:spPr>
        <p:txBody>
          <a:bodyPr/>
          <a:lstStyle/>
          <a:p>
            <a:pPr lvl="1">
              <a:lnSpc>
                <a:spcPct val="150000"/>
              </a:lnSpc>
            </a:pPr>
            <a:r>
              <a:rPr lang="en-US" dirty="0"/>
              <a:t>Antimicrobial stewardship</a:t>
            </a:r>
          </a:p>
          <a:p>
            <a:pPr lvl="1">
              <a:lnSpc>
                <a:spcPct val="150000"/>
              </a:lnSpc>
            </a:pPr>
            <a:endParaRPr lang="en-US" dirty="0"/>
          </a:p>
          <a:p>
            <a:pPr lvl="1">
              <a:lnSpc>
                <a:spcPct val="150000"/>
              </a:lnSpc>
            </a:pPr>
            <a:endParaRPr lang="en-US" dirty="0"/>
          </a:p>
          <a:p>
            <a:pPr lvl="1">
              <a:lnSpc>
                <a:spcPct val="150000"/>
              </a:lnSpc>
            </a:pPr>
            <a:endParaRPr lang="en-US" dirty="0"/>
          </a:p>
          <a:p>
            <a:pPr lvl="1">
              <a:lnSpc>
                <a:spcPct val="150000"/>
              </a:lnSpc>
            </a:pPr>
            <a:endParaRPr lang="en-US" dirty="0"/>
          </a:p>
          <a:p>
            <a:pPr lvl="1">
              <a:lnSpc>
                <a:spcPct val="150000"/>
              </a:lnSpc>
            </a:pPr>
            <a:endParaRPr lang="en-US" dirty="0"/>
          </a:p>
          <a:p>
            <a:pPr lvl="1">
              <a:lnSpc>
                <a:spcPct val="150000"/>
              </a:lnSpc>
            </a:pPr>
            <a:r>
              <a:rPr lang="en-US" dirty="0"/>
              <a:t>Infection prevention and control</a:t>
            </a:r>
          </a:p>
          <a:p>
            <a:pPr lvl="1">
              <a:lnSpc>
                <a:spcPct val="150000"/>
              </a:lnSpc>
            </a:pPr>
            <a:endParaRPr lang="en-US" dirty="0"/>
          </a:p>
          <a:p>
            <a:pPr lvl="1">
              <a:lnSpc>
                <a:spcPct val="150000"/>
              </a:lnSpc>
            </a:pPr>
            <a:endParaRPr lang="en-US" dirty="0"/>
          </a:p>
          <a:p>
            <a:pPr lvl="1">
              <a:lnSpc>
                <a:spcPct val="150000"/>
              </a:lnSpc>
            </a:pPr>
            <a:endParaRPr lang="en-US" dirty="0"/>
          </a:p>
          <a:p>
            <a:pPr lvl="1"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DFE692-CF19-4715-A2DA-2C2210469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999" y="5075119"/>
            <a:ext cx="1207333" cy="15695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51FE77-F278-4033-A65F-630F0CF1B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4730" y="5080262"/>
            <a:ext cx="1207333" cy="15592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2DC3471-1575-4D21-B545-616012C921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1597" y="5075120"/>
            <a:ext cx="1183905" cy="15463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AD07271-44F5-4125-B752-FDB495FA5D9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89" y="5075119"/>
            <a:ext cx="1183905" cy="15463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545ABD-F964-4B8C-B1B0-F394DE0608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2584" y="2363202"/>
            <a:ext cx="3629636" cy="1863754"/>
          </a:xfrm>
          <a:prstGeom prst="rect">
            <a:avLst/>
          </a:prstGeom>
        </p:spPr>
      </p:pic>
      <p:pic>
        <p:nvPicPr>
          <p:cNvPr id="21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81C7B28-F0B4-440A-B04B-CF104C977F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10143" y="5079718"/>
            <a:ext cx="1057419" cy="154028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2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65CAC95-CD34-4848-A74D-81655C0E40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28683" y="5077388"/>
            <a:ext cx="1054832" cy="154261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3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3F31A87-B049-4492-8B48-E7E6395897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34363" y="5077388"/>
            <a:ext cx="1057418" cy="154639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D75974-16F0-4487-872D-7094CE15A3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91536" y="5075119"/>
            <a:ext cx="2197998" cy="1235437"/>
          </a:xfrm>
          <a:prstGeom prst="rect">
            <a:avLst/>
          </a:prstGeom>
        </p:spPr>
      </p:pic>
      <p:pic>
        <p:nvPicPr>
          <p:cNvPr id="24" name="Content Placeholder 12">
            <a:extLst>
              <a:ext uri="{FF2B5EF4-FFF2-40B4-BE49-F238E27FC236}">
                <a16:creationId xmlns:a16="http://schemas.microsoft.com/office/drawing/2014/main" id="{98C18794-ABBE-42E4-AB7A-C520522DD8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31819" y="2363202"/>
            <a:ext cx="1324246" cy="186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2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2" grpId="0" uiExpand="1" build="p" animBg="1"/>
      <p:bldP spid="13" grpId="0" uiExpand="1" build="p" animBg="1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538E0CA-04D0-4A52-94A5-61AE4EBDA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WHO initiatives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55B05CF-E745-4BB7-BE34-632B522F99DD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479999" y="2026650"/>
            <a:ext cx="5472000" cy="3877200"/>
          </a:xfrm>
        </p:spPr>
        <p:txBody>
          <a:bodyPr/>
          <a:lstStyle/>
          <a:p>
            <a:pPr lvl="1"/>
            <a:r>
              <a:rPr lang="en-US" dirty="0"/>
              <a:t>Laboratory quality management and mentoring</a:t>
            </a:r>
          </a:p>
          <a:p>
            <a:pPr lvl="1"/>
            <a:r>
              <a:rPr lang="en-US" dirty="0"/>
              <a:t>Standardized laboratory methods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180975" lvl="1" indent="0">
              <a:buNone/>
            </a:pPr>
            <a:endParaRPr lang="en-US" dirty="0"/>
          </a:p>
          <a:p>
            <a:pPr lvl="1"/>
            <a:r>
              <a:rPr lang="en-US" dirty="0"/>
              <a:t>AMR and AMC data collection, recording, management, analysis and reporting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349583A-39CB-43A3-BFAA-5F70537D9E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Technical support at country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F3376F6-62B0-4D12-9C1F-F640A51D7C4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79999" y="1666650"/>
            <a:ext cx="5472001" cy="25201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Surveillance capacity building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8CF5E6E-A2CA-452A-9363-1C647E3446A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34365" y="1666650"/>
            <a:ext cx="5472000" cy="25201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Technical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C21AA-E536-44D0-9418-F156FE1726D8}"/>
              </a:ext>
            </a:extLst>
          </p:cNvPr>
          <p:cNvSpPr>
            <a:spLocks noGrp="1"/>
          </p:cNvSpPr>
          <p:nvPr>
            <p:ph sz="half" idx="26"/>
          </p:nvPr>
        </p:nvSpPr>
        <p:spPr/>
        <p:txBody>
          <a:bodyPr/>
          <a:lstStyle/>
          <a:p>
            <a:pPr lvl="1"/>
            <a:r>
              <a:rPr lang="en-US" dirty="0"/>
              <a:t>Protocols, templates, tools, videos, manuals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Consultants/experts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180975" lvl="1" indent="0">
              <a:buNone/>
            </a:pPr>
            <a:endParaRPr lang="en-US" dirty="0"/>
          </a:p>
          <a:p>
            <a:pPr lvl="1"/>
            <a:r>
              <a:rPr lang="en-US" sz="1400" dirty="0"/>
              <a:t>Research / projects / studies / surveys</a:t>
            </a:r>
          </a:p>
          <a:p>
            <a:endParaRPr lang="en-US" dirty="0"/>
          </a:p>
        </p:txBody>
      </p:sp>
      <p:pic>
        <p:nvPicPr>
          <p:cNvPr id="24" name="Picture 9">
            <a:extLst>
              <a:ext uri="{FF2B5EF4-FFF2-40B4-BE49-F238E27FC236}">
                <a16:creationId xmlns:a16="http://schemas.microsoft.com/office/drawing/2014/main" id="{44AD0D5E-8990-4843-909D-DA972FD13B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3001" y="2746873"/>
            <a:ext cx="2165104" cy="129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D785B89A-A814-480E-99D3-96602F69B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0690" y="2746873"/>
            <a:ext cx="2144217" cy="2858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 descr="C:\AMR\Travel &amp; meetings\2015\February AMR workshop\SSI\DSC_0180.jpg">
            <a:extLst>
              <a:ext uri="{FF2B5EF4-FFF2-40B4-BE49-F238E27FC236}">
                <a16:creationId xmlns:a16="http://schemas.microsoft.com/office/drawing/2014/main" id="{767057F5-6288-4218-A56A-F5B2F4109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001" y="4153711"/>
            <a:ext cx="2175324" cy="145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920756BE-1009-4CF5-907E-ED8831A08D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61534" y="2515980"/>
            <a:ext cx="3321119" cy="178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2C41825-5A4E-47C2-AD17-3E0A922684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1847" y="2515980"/>
            <a:ext cx="1266633" cy="1789245"/>
          </a:xfrm>
          <a:prstGeom prst="rect">
            <a:avLst/>
          </a:prstGeom>
        </p:spPr>
      </p:pic>
      <p:pic>
        <p:nvPicPr>
          <p:cNvPr id="31" name="Picture 9" descr="C:\AMR\Workplan\Countries\BLR\Mission\Photo AMR BLR june 2012\P6051064.JPG">
            <a:extLst>
              <a:ext uri="{FF2B5EF4-FFF2-40B4-BE49-F238E27FC236}">
                <a16:creationId xmlns:a16="http://schemas.microsoft.com/office/drawing/2014/main" id="{AF2CA0A0-E68D-4238-9D2E-DD91130B5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6036" y="4705770"/>
            <a:ext cx="1459578" cy="109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C:\AMR\Workplan\Countries\TKM\DSC02660.JPG">
            <a:extLst>
              <a:ext uri="{FF2B5EF4-FFF2-40B4-BE49-F238E27FC236}">
                <a16:creationId xmlns:a16="http://schemas.microsoft.com/office/drawing/2014/main" id="{FE085C8D-5CC5-45A4-A70F-15CCFBB12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2166" y="4705770"/>
            <a:ext cx="1459578" cy="109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7" descr="C:\AMR\Workplan\Countries\AZE\Pics\DSCF0410.JPG">
            <a:extLst>
              <a:ext uri="{FF2B5EF4-FFF2-40B4-BE49-F238E27FC236}">
                <a16:creationId xmlns:a16="http://schemas.microsoft.com/office/drawing/2014/main" id="{B9F79E94-DFB4-490C-8107-E2748CF90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52665" y="4705771"/>
            <a:ext cx="1648175" cy="109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43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2" grpId="0" uiExpand="1" build="p" animBg="1"/>
      <p:bldP spid="13" grpId="0" uiExpand="1" build="p" animBg="1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538E0CA-04D0-4A52-94A5-61AE4EBDA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WHO initiatives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55B05CF-E745-4BB7-BE34-632B522F99DD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479999" y="2026650"/>
            <a:ext cx="5472000" cy="3877200"/>
          </a:xfrm>
        </p:spPr>
        <p:txBody>
          <a:bodyPr/>
          <a:lstStyle/>
          <a:p>
            <a:pPr lvl="1">
              <a:lnSpc>
                <a:spcPct val="100000"/>
              </a:lnSpc>
              <a:spcBef>
                <a:spcPts val="1500"/>
              </a:spcBef>
            </a:pPr>
            <a:r>
              <a:rPr lang="en-GB" dirty="0"/>
              <a:t>World Antimicrobial Awareness Week</a:t>
            </a:r>
          </a:p>
          <a:p>
            <a:pPr lvl="1">
              <a:lnSpc>
                <a:spcPct val="100000"/>
              </a:lnSpc>
              <a:spcBef>
                <a:spcPts val="1500"/>
              </a:spcBef>
            </a:pPr>
            <a:endParaRPr lang="en-GB" dirty="0"/>
          </a:p>
          <a:p>
            <a:pPr lvl="1">
              <a:lnSpc>
                <a:spcPct val="100000"/>
              </a:lnSpc>
              <a:spcBef>
                <a:spcPts val="1500"/>
              </a:spcBef>
            </a:pPr>
            <a:endParaRPr lang="en-GB" dirty="0"/>
          </a:p>
          <a:p>
            <a:pPr lvl="1">
              <a:lnSpc>
                <a:spcPct val="100000"/>
              </a:lnSpc>
              <a:spcBef>
                <a:spcPts val="1500"/>
              </a:spcBef>
            </a:pPr>
            <a:endParaRPr lang="en-GB" dirty="0"/>
          </a:p>
          <a:p>
            <a:pPr lvl="1">
              <a:lnSpc>
                <a:spcPct val="100000"/>
              </a:lnSpc>
              <a:spcBef>
                <a:spcPts val="1500"/>
              </a:spcBef>
            </a:pPr>
            <a:r>
              <a:rPr lang="en-GB" dirty="0"/>
              <a:t>Advocacy briefs – AMR and …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COVID-19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Food Safety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Better lab quality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Cancer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Health workforce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Migration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Vaccination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Gender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…</a:t>
            </a:r>
          </a:p>
          <a:p>
            <a:pPr lvl="2">
              <a:lnSpc>
                <a:spcPct val="100000"/>
              </a:lnSpc>
              <a:spcBef>
                <a:spcPts val="1500"/>
              </a:spcBef>
            </a:pP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349583A-39CB-43A3-BFAA-5F70537D9E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Awareness, advocacy and behaviour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F3376F6-62B0-4D12-9C1F-F640A51D7C4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79999" y="1666650"/>
            <a:ext cx="5472001" cy="25201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Awareness and advocacy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8CF5E6E-A2CA-452A-9363-1C647E3446A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34365" y="1666650"/>
            <a:ext cx="5472000" cy="25201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Behavioural and cultural insight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C21AA-E536-44D0-9418-F156FE1726D8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6234364" y="2160000"/>
            <a:ext cx="5837394" cy="3877200"/>
          </a:xfrm>
        </p:spPr>
        <p:txBody>
          <a:bodyPr/>
          <a:lstStyle/>
          <a:p>
            <a:pPr lvl="1"/>
            <a:r>
              <a:rPr lang="en-US" dirty="0"/>
              <a:t>Tailoring AMR Programmes (TAP) through behavioural interventions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>
              <a:spcBef>
                <a:spcPts val="0"/>
              </a:spcBef>
            </a:pPr>
            <a:r>
              <a:rPr lang="en-US" dirty="0"/>
              <a:t>Behavioural insights projects</a:t>
            </a:r>
          </a:p>
          <a:p>
            <a:pPr lvl="1">
              <a:spcBef>
                <a:spcPts val="0"/>
              </a:spcBef>
            </a:pPr>
            <a:endParaRPr lang="en-US" dirty="0"/>
          </a:p>
          <a:p>
            <a:pPr lvl="1">
              <a:spcBef>
                <a:spcPts val="0"/>
              </a:spcBef>
            </a:pPr>
            <a:endParaRPr lang="en-US" dirty="0"/>
          </a:p>
          <a:p>
            <a:pPr lvl="1">
              <a:spcBef>
                <a:spcPts val="0"/>
              </a:spcBef>
            </a:pPr>
            <a:endParaRPr lang="en-US" dirty="0"/>
          </a:p>
          <a:p>
            <a:pPr lvl="1">
              <a:spcBef>
                <a:spcPts val="0"/>
              </a:spcBef>
            </a:pPr>
            <a:r>
              <a:rPr lang="en-US" dirty="0"/>
              <a:t>Surveys</a:t>
            </a:r>
          </a:p>
          <a:p>
            <a:pPr lvl="1">
              <a:spcBef>
                <a:spcPts val="0"/>
              </a:spcBef>
            </a:pPr>
            <a:r>
              <a:rPr lang="en-US" dirty="0"/>
              <a:t>Trainings and webinars</a:t>
            </a:r>
          </a:p>
          <a:p>
            <a:pPr lvl="1">
              <a:spcBef>
                <a:spcPts val="0"/>
              </a:spcBef>
            </a:pPr>
            <a:endParaRPr lang="en-US" dirty="0"/>
          </a:p>
          <a:p>
            <a:endParaRPr lang="en-US" dirty="0"/>
          </a:p>
        </p:txBody>
      </p:sp>
      <p:pic>
        <p:nvPicPr>
          <p:cNvPr id="24" name="Content Placeholder 12">
            <a:extLst>
              <a:ext uri="{FF2B5EF4-FFF2-40B4-BE49-F238E27FC236}">
                <a16:creationId xmlns:a16="http://schemas.microsoft.com/office/drawing/2014/main" id="{EF6D5B18-51EA-4828-B404-44089618B7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28" y="2389099"/>
            <a:ext cx="1402397" cy="11554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C0B85C-E315-42F4-894D-6B55C3B45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40198">
            <a:off x="3305162" y="4394424"/>
            <a:ext cx="1025234" cy="14467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2EC905-65C3-4AFE-B754-944CA25FF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3229" y="3964688"/>
            <a:ext cx="947583" cy="13418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B958EE-53E0-43F5-BA66-F599E65D9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95494">
            <a:off x="3647623" y="3977899"/>
            <a:ext cx="972987" cy="13740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6C3E334-0939-4B1E-8847-4958B3EBD4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53938">
            <a:off x="4330071" y="5151244"/>
            <a:ext cx="959798" cy="13740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98D5A21-BDB6-40B1-A281-2E5469D558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15689">
            <a:off x="3313497" y="5125734"/>
            <a:ext cx="1131711" cy="158439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085F6CF-E4EE-4EB5-820A-1AE673B432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7122" y="2492759"/>
            <a:ext cx="1482181" cy="209454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11D8AC9-039A-43BA-A8D8-58E687603C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2239" y="2492759"/>
            <a:ext cx="1482181" cy="2099129"/>
          </a:xfrm>
          <a:prstGeom prst="rect">
            <a:avLst/>
          </a:prstGeom>
        </p:spPr>
      </p:pic>
      <p:pic>
        <p:nvPicPr>
          <p:cNvPr id="34" name="Picture 5" descr="Shape, polygon&#10;&#10;Description automatically generated">
            <a:extLst>
              <a:ext uri="{FF2B5EF4-FFF2-40B4-BE49-F238E27FC236}">
                <a16:creationId xmlns:a16="http://schemas.microsoft.com/office/drawing/2014/main" id="{D51525ED-9227-40B5-A7ED-1BA148DD66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91090" y="2505313"/>
            <a:ext cx="1482181" cy="2102385"/>
          </a:xfrm>
          <a:prstGeom prst="rect">
            <a:avLst/>
          </a:prstGeom>
          <a:ln>
            <a:noFill/>
          </a:ln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23308B3-1D21-47D3-9999-3C123097F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74" y="5155955"/>
            <a:ext cx="768598" cy="51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3E02ED0-7A84-45BC-A241-B91DC8013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323" y="5163488"/>
            <a:ext cx="795649" cy="51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99430FAC-C953-40AB-8A0D-B7F70118A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368" y="5163488"/>
            <a:ext cx="746030" cy="49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CC745397-7342-492E-9C2E-293228813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897" y="5166157"/>
            <a:ext cx="768598" cy="51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D7D3CB54-F68D-4C80-933C-FABCDA73B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252" y="5166157"/>
            <a:ext cx="1034355" cy="51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541A93-D57D-1007-0CAB-322C8583C14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01652" y="2333776"/>
            <a:ext cx="3021496" cy="142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5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2" grpId="0" build="p" animBg="1"/>
      <p:bldP spid="13" grpId="0" uiExpand="1" build="p" animBg="1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GB" sz="4400" dirty="0">
                <a:cs typeface="Arial" charset="0"/>
              </a:rPr>
              <a:t>European strategic action plan on </a:t>
            </a:r>
            <a:br>
              <a:rPr lang="en-GB" sz="4400" dirty="0">
                <a:cs typeface="Arial" charset="0"/>
              </a:rPr>
            </a:br>
            <a:r>
              <a:rPr lang="en-GB" sz="4400" dirty="0">
                <a:cs typeface="Arial" charset="0"/>
              </a:rPr>
              <a:t>antibiotic resistance </a:t>
            </a:r>
            <a:r>
              <a:rPr lang="en-GB" dirty="0">
                <a:cs typeface="Arial" charset="0"/>
              </a:rPr>
              <a:t>(2011 – 2020)</a:t>
            </a:r>
            <a:endParaRPr lang="en-GB" sz="4400" dirty="0"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244" y="1632694"/>
            <a:ext cx="11811040" cy="3439031"/>
          </a:xfrm>
        </p:spPr>
        <p:txBody>
          <a:bodyPr>
            <a:noAutofit/>
          </a:bodyPr>
          <a:lstStyle/>
          <a:p>
            <a:r>
              <a:rPr lang="en-GB" dirty="0"/>
              <a:t>Achievements</a:t>
            </a:r>
          </a:p>
          <a:p>
            <a:pPr lvl="1"/>
            <a:r>
              <a:rPr lang="en-GB" dirty="0"/>
              <a:t>AMR no longer neglected in countries of the region</a:t>
            </a:r>
          </a:p>
          <a:p>
            <a:pPr lvl="1"/>
            <a:r>
              <a:rPr lang="en-GB" dirty="0"/>
              <a:t>National AMR action plans (44) and intersectoral </a:t>
            </a:r>
            <a:br>
              <a:rPr lang="en-GB" dirty="0"/>
            </a:br>
            <a:r>
              <a:rPr lang="en-GB" dirty="0"/>
              <a:t>coordination (46) in most countries</a:t>
            </a:r>
          </a:p>
          <a:p>
            <a:pPr lvl="1"/>
            <a:r>
              <a:rPr lang="en-GB" dirty="0"/>
              <a:t>Data from AMR and AMC surveillance from 46 countries</a:t>
            </a:r>
          </a:p>
          <a:p>
            <a:pPr lvl="1"/>
            <a:r>
              <a:rPr lang="en-GB" dirty="0"/>
              <a:t>Tools developed and technical support provided</a:t>
            </a:r>
          </a:p>
          <a:p>
            <a:pPr lvl="1"/>
            <a:r>
              <a:rPr lang="en-GB" dirty="0"/>
              <a:t>Tripartite collaboration strengthened 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23642" t="11987" r="19053" b="1374"/>
          <a:stretch>
            <a:fillRect/>
          </a:stretch>
        </p:blipFill>
        <p:spPr bwMode="auto">
          <a:xfrm>
            <a:off x="9135619" y="1723600"/>
            <a:ext cx="2326296" cy="3410799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55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E607548-FBFF-507E-9686-ACB3D685DACE}"/>
              </a:ext>
            </a:extLst>
          </p:cNvPr>
          <p:cNvGrpSpPr/>
          <p:nvPr/>
        </p:nvGrpSpPr>
        <p:grpSpPr>
          <a:xfrm>
            <a:off x="0" y="0"/>
            <a:ext cx="12232944" cy="6858000"/>
            <a:chOff x="0" y="0"/>
            <a:chExt cx="12232944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CF22D0C-A5FF-A3E0-C356-DC5FA59FD6DC}"/>
                </a:ext>
              </a:extLst>
            </p:cNvPr>
            <p:cNvSpPr/>
            <p:nvPr/>
          </p:nvSpPr>
          <p:spPr>
            <a:xfrm>
              <a:off x="10276766" y="5473032"/>
              <a:ext cx="1956178" cy="1384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r"/>
              <a:r>
                <a:rPr lang="en-US" b="1" dirty="0">
                  <a:solidFill>
                    <a:schemeClr val="tx1"/>
                  </a:solidFill>
                </a:rPr>
                <a:t>AMR</a:t>
              </a:r>
            </a:p>
          </p:txBody>
        </p:sp>
        <p:sp>
          <p:nvSpPr>
            <p:cNvPr id="8" name="Rectangle: Folded Corner 7">
              <a:extLst>
                <a:ext uri="{FF2B5EF4-FFF2-40B4-BE49-F238E27FC236}">
                  <a16:creationId xmlns:a16="http://schemas.microsoft.com/office/drawing/2014/main" id="{71D8B716-C92C-728E-A049-8679EC2AEE66}"/>
                </a:ext>
              </a:extLst>
            </p:cNvPr>
            <p:cNvSpPr/>
            <p:nvPr/>
          </p:nvSpPr>
          <p:spPr>
            <a:xfrm>
              <a:off x="0" y="0"/>
              <a:ext cx="12232944" cy="6858000"/>
            </a:xfrm>
            <a:prstGeom prst="foldedCorner">
              <a:avLst>
                <a:gd name="adj" fmla="val 10694"/>
              </a:avLst>
            </a:prstGeom>
            <a:solidFill>
              <a:schemeClr val="tx1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24A1C-E163-5E2B-4BFA-B79347FCF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19D2D-323C-46E5-8B17-19233BA12E47}" type="datetime1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11229B-0900-A254-7FA4-C3BF45F62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10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9A6B1-55FA-4ED6-A1FE-2B1BBEDAC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18582"/>
            <a:ext cx="9753600" cy="754096"/>
          </a:xfrm>
        </p:spPr>
        <p:txBody>
          <a:bodyPr>
            <a:noAutofit/>
          </a:bodyPr>
          <a:lstStyle/>
          <a:p>
            <a:r>
              <a:rPr lang="en-US" sz="4400" b="1" i="0" u="none" strike="noStrike" baseline="0" dirty="0">
                <a:latin typeface="Questa Sans" panose="02000000000000000000"/>
              </a:rPr>
              <a:t>Why an AMR Roadmap </a:t>
            </a:r>
            <a:r>
              <a:rPr lang="en-US" b="1" i="0" u="none" strike="noStrike" baseline="0" dirty="0">
                <a:latin typeface="Questa Sans" panose="02000000000000000000"/>
              </a:rPr>
              <a:t>(2023-2030)</a:t>
            </a:r>
            <a:endParaRPr lang="en-US" dirty="0">
              <a:latin typeface="Questa Sans" panose="0200000000000000000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5A8E6-9F3E-4E6C-B2DE-BBB5E476C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97926"/>
            <a:ext cx="11235070" cy="490665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Most countries have National Action Plans on AMR but feedback includes: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L</a:t>
            </a:r>
            <a:r>
              <a:rPr lang="en-US" sz="2400" i="0" u="none" strike="noStrike" baseline="0" dirty="0">
                <a:latin typeface="Arial" panose="020B0604020202020204" pitchFamily="34" charset="0"/>
              </a:rPr>
              <a:t>ack of true leadership and funding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0" u="none" strike="noStrike" baseline="0" dirty="0">
                <a:latin typeface="Arial" panose="020B0604020202020204" pitchFamily="34" charset="0"/>
              </a:rPr>
              <a:t>One Health Coordination challenging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L</a:t>
            </a:r>
            <a:r>
              <a:rPr lang="en-US" sz="2400" i="0" u="none" strike="noStrike" baseline="0" dirty="0">
                <a:latin typeface="Arial" panose="020B0604020202020204" pitchFamily="34" charset="0"/>
              </a:rPr>
              <a:t>imited </a:t>
            </a:r>
            <a:r>
              <a:rPr lang="en-US" sz="2400" dirty="0"/>
              <a:t>linkages with Universal Health Coverage (UHC), Primary Health Care (PHC) and Pandemic Preparedness and Response</a:t>
            </a:r>
            <a:endParaRPr lang="en-US" sz="2400" i="0" u="none" strike="noStrike" baseline="0" dirty="0">
              <a:latin typeface="Arial" panose="020B0604020202020204" pitchFamily="34" charset="0"/>
            </a:endParaRPr>
          </a:p>
          <a:p>
            <a:pPr marL="342900" marR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Access to timely d</a:t>
            </a:r>
            <a:r>
              <a:rPr lang="en-US" sz="2400" dirty="0">
                <a:latin typeface="Arial" panose="020B0604020202020204" pitchFamily="34" charset="0"/>
              </a:rPr>
              <a:t>iagnostics </a:t>
            </a:r>
            <a:r>
              <a:rPr lang="en-US" sz="2400" dirty="0"/>
              <a:t>challenging</a:t>
            </a:r>
          </a:p>
          <a:p>
            <a:pPr marL="342900" marR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</a:rPr>
              <a:t>Surveillance for action needs fu</a:t>
            </a:r>
            <a:r>
              <a:rPr lang="en-US" sz="2400" dirty="0"/>
              <a:t>rther strengthening </a:t>
            </a:r>
            <a:endParaRPr lang="en-US" sz="2400" dirty="0">
              <a:latin typeface="Arial" panose="020B060402020202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343BB88-42B4-489A-3239-B79CDA973D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4523" y="5038322"/>
            <a:ext cx="3147060" cy="94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79312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WHO PPT color scheme 2016">
      <a:dk1>
        <a:sysClr val="windowText" lastClr="000000"/>
      </a:dk1>
      <a:lt1>
        <a:sysClr val="window" lastClr="FFFFFF"/>
      </a:lt1>
      <a:dk2>
        <a:srgbClr val="009CDE"/>
      </a:dk2>
      <a:lt2>
        <a:srgbClr val="F3F3F3"/>
      </a:lt2>
      <a:accent1>
        <a:srgbClr val="009CDE"/>
      </a:accent1>
      <a:accent2>
        <a:srgbClr val="183C5C"/>
      </a:accent2>
      <a:accent3>
        <a:srgbClr val="66C4EB"/>
      </a:accent3>
      <a:accent4>
        <a:srgbClr val="9B9B9B"/>
      </a:accent4>
      <a:accent5>
        <a:srgbClr val="CCEBF8"/>
      </a:accent5>
      <a:accent6>
        <a:srgbClr val="C9C9C9"/>
      </a:accent6>
      <a:hlink>
        <a:srgbClr val="009CDE"/>
      </a:hlink>
      <a:folHlink>
        <a:srgbClr val="B2B2B2"/>
      </a:folHlink>
    </a:clrScheme>
    <a:fontScheme name="WHO Fonts PPT 2016">
      <a:majorFont>
        <a:latin typeface="Ebrim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06f1847-caee-4f79-ae5e-9d9209b571a4">
      <UserInfo>
        <DisplayName/>
        <AccountId xsi:nil="true"/>
        <AccountType/>
      </UserInfo>
    </SharedWithUsers>
    <MediaLengthInSeconds xmlns="7a462794-fa09-4584-b54a-289494a8954d" xsi:nil="true"/>
    <lcf76f155ced4ddcb4097134ff3c332f xmlns="7a462794-fa09-4584-b54a-289494a8954d">
      <Terms xmlns="http://schemas.microsoft.com/office/infopath/2007/PartnerControls"/>
    </lcf76f155ced4ddcb4097134ff3c332f>
    <TaxCatchAll xmlns="a06f1847-caee-4f79-ae5e-9d9209b571a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s" ma:contentTypeID="0x010100A4E2796E1B16EC4AADD0C4CEC2EDF671" ma:contentTypeVersion="17" ma:contentTypeDescription="Izveidot jaunu dokumentu." ma:contentTypeScope="" ma:versionID="c6601676f051e7d511a14b929b58a533">
  <xsd:schema xmlns:xsd="http://www.w3.org/2001/XMLSchema" xmlns:xs="http://www.w3.org/2001/XMLSchema" xmlns:p="http://schemas.microsoft.com/office/2006/metadata/properties" xmlns:ns2="7a462794-fa09-4584-b54a-289494a8954d" xmlns:ns3="a06f1847-caee-4f79-ae5e-9d9209b571a4" targetNamespace="http://schemas.microsoft.com/office/2006/metadata/properties" ma:root="true" ma:fieldsID="56d3aba4dde590f108239d6f752a8e9f" ns2:_="" ns3:_="">
    <xsd:import namespace="7a462794-fa09-4584-b54a-289494a8954d"/>
    <xsd:import namespace="a06f1847-caee-4f79-ae5e-9d9209b571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462794-fa09-4584-b54a-289494a895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Attēlu atzīmes" ma:readOnly="false" ma:fieldId="{5cf76f15-5ced-4ddc-b409-7134ff3c332f}" ma:taxonomyMulti="true" ma:sspId="70cde18c-294e-4b99-9172-39c91b03186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6f1847-caee-4f79-ae5e-9d9209b571a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Koplietots a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Koplietots ar: detalizēt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0b32aaf-2ec4-476d-b2ed-796087a564f2}" ma:internalName="TaxCatchAll" ma:showField="CatchAllData" ma:web="a06f1847-caee-4f79-ae5e-9d9209b571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atura tips"/>
        <xsd:element ref="dc:title" minOccurs="0" maxOccurs="1" ma:index="4" ma:displayName="Virsrakst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40FC7D-9136-4D77-9568-0B193065B61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76E29D-49F0-404E-8B82-B3F0081FF70A}">
  <ds:schemaRefs>
    <ds:schemaRef ds:uri="5e862e0a-a14b-4bdd-936d-ff989ec2b5ab"/>
    <ds:schemaRef ds:uri="e7c04ba6-3885-42e0-b1bb-73d16096511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FCDBE9B-AE9D-4528-ADBC-DF3B5D32BA6B}"/>
</file>

<file path=docProps/app.xml><?xml version="1.0" encoding="utf-8"?>
<Properties xmlns="http://schemas.openxmlformats.org/officeDocument/2006/extended-properties" xmlns:vt="http://schemas.openxmlformats.org/officeDocument/2006/docPropsVTypes">
  <TotalTime>15280</TotalTime>
  <Words>1039</Words>
  <Application>Microsoft Office PowerPoint</Application>
  <PresentationFormat>Widescreen</PresentationFormat>
  <Paragraphs>255</Paragraphs>
  <Slides>20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Ebrima</vt:lpstr>
      <vt:lpstr>Calibri Light</vt:lpstr>
      <vt:lpstr>Questa Sans</vt:lpstr>
      <vt:lpstr>Times New Roman</vt:lpstr>
      <vt:lpstr>Wingdings</vt:lpstr>
      <vt:lpstr>Calibri</vt:lpstr>
      <vt:lpstr>2_Office Theme</vt:lpstr>
      <vt:lpstr>Office Theme</vt:lpstr>
      <vt:lpstr>Activities and the new AMR roadmap for the WHO European region –  From evidence to action</vt:lpstr>
      <vt:lpstr>Presentation outline:</vt:lpstr>
      <vt:lpstr>European strategic action plan on  antibiotic resistance (2011 – 2020)</vt:lpstr>
      <vt:lpstr>Regional WHO initiatives</vt:lpstr>
      <vt:lpstr>Regional WHO initiatives</vt:lpstr>
      <vt:lpstr>Regional WHO initiatives</vt:lpstr>
      <vt:lpstr>European strategic action plan on  antibiotic resistance (2011 – 2020)</vt:lpstr>
      <vt:lpstr>PowerPoint Presentation</vt:lpstr>
      <vt:lpstr>Why an AMR Roadmap (2023-2030)</vt:lpstr>
      <vt:lpstr>Process for development of the AMR Roadmap</vt:lpstr>
      <vt:lpstr>PowerPoint Presentation</vt:lpstr>
      <vt:lpstr>PowerPoint Presentation</vt:lpstr>
      <vt:lpstr>Navigating country implementation -  The AMR Compass</vt:lpstr>
      <vt:lpstr>PowerPoint Presentation</vt:lpstr>
      <vt:lpstr>PowerPoint Presentation</vt:lpstr>
      <vt:lpstr>Operationalising the Roadmap </vt:lpstr>
      <vt:lpstr>Operationalising the Roadmap 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supporting activities on AMR in the European region</dc:title>
  <dc:creator>LO FO WONG, Danilo</dc:creator>
  <cp:lastModifiedBy>LO FO WONG, Danilo</cp:lastModifiedBy>
  <cp:revision>18</cp:revision>
  <dcterms:created xsi:type="dcterms:W3CDTF">2021-02-17T20:40:22Z</dcterms:created>
  <dcterms:modified xsi:type="dcterms:W3CDTF">2023-12-06T19:28:29Z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0x0101008A448F38E5D0604D852E9F436EDFB4A1</vt:lpwstr>
  </property>
  <property fmtid="{D5CDD505-2E9C-101B-9397-08002B2CF9AE}" pid="3" name="ComplianceAssetId">
    <vt:lpwstr/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MediaServiceImageTags">
    <vt:lpwstr/>
  </property>
</Properties>
</file>